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0" r:id="rId2"/>
    <p:sldId id="365" r:id="rId3"/>
    <p:sldId id="377" r:id="rId4"/>
    <p:sldId id="378" r:id="rId5"/>
    <p:sldId id="379" r:id="rId6"/>
    <p:sldId id="409" r:id="rId7"/>
    <p:sldId id="408" r:id="rId8"/>
    <p:sldId id="403" r:id="rId9"/>
    <p:sldId id="380" r:id="rId10"/>
    <p:sldId id="410" r:id="rId11"/>
    <p:sldId id="397" r:id="rId12"/>
    <p:sldId id="419" r:id="rId13"/>
    <p:sldId id="391" r:id="rId14"/>
    <p:sldId id="386" r:id="rId15"/>
    <p:sldId id="398" r:id="rId16"/>
    <p:sldId id="401" r:id="rId17"/>
    <p:sldId id="412" r:id="rId18"/>
    <p:sldId id="411" r:id="rId19"/>
    <p:sldId id="394" r:id="rId20"/>
    <p:sldId id="415" r:id="rId21"/>
    <p:sldId id="416" r:id="rId22"/>
    <p:sldId id="417" r:id="rId23"/>
    <p:sldId id="405" r:id="rId24"/>
    <p:sldId id="384" r:id="rId25"/>
    <p:sldId id="406" r:id="rId26"/>
    <p:sldId id="381" r:id="rId27"/>
    <p:sldId id="382" r:id="rId28"/>
    <p:sldId id="383" r:id="rId29"/>
    <p:sldId id="269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48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BDD2D-5AFD-43E2-A0DA-614FD54A80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669BEB-13CC-4D67-BC1E-66EF853CE566}">
      <dgm:prSet phldrT="[Szöveg]" custT="1"/>
      <dgm:spPr>
        <a:noFill/>
        <a:ln w="25400">
          <a:solidFill>
            <a:schemeClr val="bg1"/>
          </a:solidFill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sémi nyelvek</a:t>
          </a:r>
          <a:br>
            <a:rPr lang="hu-HU" sz="40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*</a:t>
          </a:r>
          <a:r>
            <a:rPr lang="hu-HU" sz="2400" i="1" dirty="0" err="1">
              <a:solidFill>
                <a:schemeClr val="tx1"/>
              </a:solidFill>
            </a:rPr>
            <a:t>proto-sémi</a:t>
          </a:r>
          <a:endParaRPr lang="hu-HU" sz="2400" i="1" dirty="0">
            <a:solidFill>
              <a:schemeClr val="tx1"/>
            </a:solidFill>
          </a:endParaRPr>
        </a:p>
      </dgm:t>
    </dgm:pt>
    <dgm:pt modelId="{9E382B17-95A6-4DFF-B7CF-EDD1872A8C60}" type="parTrans" cxnId="{56873FE6-E1E8-40E2-96A0-CF481EEB21F7}">
      <dgm:prSet/>
      <dgm:spPr/>
      <dgm:t>
        <a:bodyPr/>
        <a:lstStyle/>
        <a:p>
          <a:endParaRPr lang="hu-HU"/>
        </a:p>
      </dgm:t>
    </dgm:pt>
    <dgm:pt modelId="{7DD29B09-5525-49E6-8099-4F2CA88BF9F5}" type="sibTrans" cxnId="{56873FE6-E1E8-40E2-96A0-CF481EEB21F7}">
      <dgm:prSet/>
      <dgm:spPr/>
      <dgm:t>
        <a:bodyPr/>
        <a:lstStyle/>
        <a:p>
          <a:endParaRPr lang="hu-HU"/>
        </a:p>
      </dgm:t>
    </dgm:pt>
    <dgm:pt modelId="{5D080AA1-8BF1-4781-859A-0132C70ED84E}">
      <dgm:prSet phldrT="[Szöveg]" custT="1"/>
      <dgm:spPr>
        <a:noFill/>
        <a:ln w="25400">
          <a:noFill/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nyugati sémi</a:t>
          </a:r>
        </a:p>
      </dgm:t>
    </dgm:pt>
    <dgm:pt modelId="{8D37C110-40D0-425E-A528-9C231D5C5263}" type="parTrans" cxnId="{CC67210D-F2A4-4970-B370-73307E640CA6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0D66F23B-56DD-482C-B946-036761B47EF7}" type="sibTrans" cxnId="{CC67210D-F2A4-4970-B370-73307E640CA6}">
      <dgm:prSet/>
      <dgm:spPr/>
      <dgm:t>
        <a:bodyPr/>
        <a:lstStyle/>
        <a:p>
          <a:endParaRPr lang="hu-HU"/>
        </a:p>
      </dgm:t>
    </dgm:pt>
    <dgm:pt modelId="{C4031FC3-4922-49BB-9CB7-DD9FD56BE819}">
      <dgm:prSet phldrT="[Szöveg]" custT="1"/>
      <dgm:spPr>
        <a:noFill/>
        <a:ln w="25400">
          <a:noFill/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keleti sémi</a:t>
          </a:r>
        </a:p>
      </dgm:t>
    </dgm:pt>
    <dgm:pt modelId="{F7B0B754-757D-4282-A9A3-35FE9BE357B3}" type="parTrans" cxnId="{3FC55D41-2471-4900-A175-FCBBEDCE0B4B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D3B83131-B878-467C-8BFE-4172C1FD7823}" type="sibTrans" cxnId="{3FC55D41-2471-4900-A175-FCBBEDCE0B4B}">
      <dgm:prSet/>
      <dgm:spPr/>
      <dgm:t>
        <a:bodyPr/>
        <a:lstStyle/>
        <a:p>
          <a:endParaRPr lang="hu-HU"/>
        </a:p>
      </dgm:t>
    </dgm:pt>
    <dgm:pt modelId="{629C80C5-BBFB-494E-9E92-CA856A032294}">
      <dgm:prSet custT="1"/>
      <dgm:spPr>
        <a:noFill/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északnyugati ág</a:t>
          </a:r>
        </a:p>
      </dgm:t>
    </dgm:pt>
    <dgm:pt modelId="{7545FDCD-D931-472F-BF91-B948083A548E}" type="parTrans" cxnId="{043CC529-DF2B-4890-9FFE-7F1D57B2CC44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45A8BD7-4808-4964-B62F-3D22A8301C18}" type="sibTrans" cxnId="{043CC529-DF2B-4890-9FFE-7F1D57B2CC44}">
      <dgm:prSet/>
      <dgm:spPr/>
      <dgm:t>
        <a:bodyPr/>
        <a:lstStyle/>
        <a:p>
          <a:endParaRPr lang="hu-HU"/>
        </a:p>
      </dgm:t>
    </dgm:pt>
    <dgm:pt modelId="{7483DD99-E6FE-43C1-B3E3-57AE59048C52}">
      <dgm:prSet custT="1"/>
      <dgm:spPr>
        <a:noFill/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délnyugati ág</a:t>
          </a:r>
        </a:p>
      </dgm:t>
    </dgm:pt>
    <dgm:pt modelId="{C51DC7D4-D4FC-454D-A258-4C8DD1019279}" type="parTrans" cxnId="{06549395-4BAB-4BB2-AD21-12087897BE57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9E210A5-5692-47E0-8245-65850F06174E}" type="sibTrans" cxnId="{06549395-4BAB-4BB2-AD21-12087897BE57}">
      <dgm:prSet/>
      <dgm:spPr/>
      <dgm:t>
        <a:bodyPr/>
        <a:lstStyle/>
        <a:p>
          <a:endParaRPr lang="hu-HU"/>
        </a:p>
      </dgm:t>
    </dgm:pt>
    <dgm:pt modelId="{A2020064-7503-4FBF-BD72-A53CE96C1D62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kánaáni ág</a:t>
          </a:r>
          <a:br>
            <a:rPr lang="hu-HU" sz="26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héber, föníciai, </a:t>
          </a:r>
          <a:r>
            <a:rPr lang="hu-HU" sz="2400" i="1" dirty="0" err="1">
              <a:solidFill>
                <a:schemeClr val="tx1"/>
              </a:solidFill>
            </a:rPr>
            <a:t>moábi</a:t>
          </a:r>
          <a:r>
            <a:rPr lang="hu-HU" sz="2400" i="1" dirty="0">
              <a:solidFill>
                <a:schemeClr val="tx1"/>
              </a:solidFill>
            </a:rPr>
            <a:t>… </a:t>
          </a:r>
          <a:endParaRPr lang="hu-HU" sz="2600" dirty="0">
            <a:solidFill>
              <a:schemeClr val="tx1"/>
            </a:solidFill>
          </a:endParaRPr>
        </a:p>
      </dgm:t>
    </dgm:pt>
    <dgm:pt modelId="{7795BD74-7E4D-4937-839C-BA5931F51A76}" type="parTrans" cxnId="{A4C4FACE-BAEE-4CC1-8E04-D1C3FF2E9580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83E2D088-6ECB-40A1-93A5-C0A8388A21C6}" type="sibTrans" cxnId="{A4C4FACE-BAEE-4CC1-8E04-D1C3FF2E9580}">
      <dgm:prSet/>
      <dgm:spPr/>
      <dgm:t>
        <a:bodyPr/>
        <a:lstStyle/>
        <a:p>
          <a:endParaRPr lang="hu-HU"/>
        </a:p>
      </dgm:t>
    </dgm:pt>
    <dgm:pt modelId="{B1439DD0-4420-44A3-AAC0-95B10072DC2B}">
      <dgm:prSet custT="1"/>
      <dgm:spPr>
        <a:noFill/>
      </dgm:spPr>
      <dgm:t>
        <a:bodyPr/>
        <a:lstStyle/>
        <a:p>
          <a:pPr algn="l">
            <a:spcAft>
              <a:spcPts val="200"/>
            </a:spcAft>
          </a:pP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ág:</a:t>
          </a:r>
        </a:p>
        <a:p>
          <a:pPr algn="l">
            <a:spcAft>
              <a:spcPts val="200"/>
            </a:spcAft>
          </a:pPr>
          <a:r>
            <a:rPr lang="hu-HU" sz="2400" dirty="0">
              <a:solidFill>
                <a:schemeClr val="tx1"/>
              </a:solidFill>
            </a:rPr>
            <a:t>- ókori (</a:t>
          </a:r>
          <a:r>
            <a:rPr lang="hu-HU" sz="2400" dirty="0" err="1">
              <a:solidFill>
                <a:schemeClr val="tx1"/>
              </a:solidFill>
            </a:rPr>
            <a:t>epigrafikus</a:t>
          </a:r>
          <a:r>
            <a:rPr lang="hu-HU" sz="2400" dirty="0">
              <a:solidFill>
                <a:schemeClr val="tx1"/>
              </a:solidFill>
            </a:rPr>
            <a:t>) </a:t>
          </a: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nyelvek</a:t>
          </a:r>
        </a:p>
        <a:p>
          <a:pPr algn="l">
            <a:spcAft>
              <a:spcPts val="200"/>
            </a:spcAft>
          </a:pPr>
          <a:r>
            <a:rPr lang="hu-HU" sz="2400" dirty="0">
              <a:solidFill>
                <a:schemeClr val="tx1"/>
              </a:solidFill>
            </a:rPr>
            <a:t>- modern </a:t>
          </a: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nyelvek</a:t>
          </a:r>
        </a:p>
      </dgm:t>
    </dgm:pt>
    <dgm:pt modelId="{03586859-5D9C-491B-9B2B-4F5BD7C0C5D0}" type="parTrans" cxnId="{03D39B8D-2719-41B9-B96A-ABB86AC78899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908B02C3-B8C7-49D7-BECB-CD6643507BF0}" type="sibTrans" cxnId="{03D39B8D-2719-41B9-B96A-ABB86AC78899}">
      <dgm:prSet/>
      <dgm:spPr/>
      <dgm:t>
        <a:bodyPr/>
        <a:lstStyle/>
        <a:p>
          <a:endParaRPr lang="hu-HU"/>
        </a:p>
      </dgm:t>
    </dgm:pt>
    <dgm:pt modelId="{0A12D67F-8747-4288-8B22-C8C22723A36F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etióp ág</a:t>
          </a:r>
          <a:endParaRPr lang="hu-HU" sz="2400" dirty="0">
            <a:solidFill>
              <a:schemeClr val="tx1"/>
            </a:solidFill>
          </a:endParaRPr>
        </a:p>
      </dgm:t>
    </dgm:pt>
    <dgm:pt modelId="{8B552A29-1F14-403E-B5FE-54469B307BCF}" type="parTrans" cxnId="{D07E1F07-F832-4759-9FEA-9121575B60AD}">
      <dgm:prSet/>
      <dgm:spPr>
        <a:noFill/>
        <a:ln w="28575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4D5D85E6-B0A2-4970-9E1A-8AEAF7C5CC0F}" type="sibTrans" cxnId="{D07E1F07-F832-4759-9FEA-9121575B60AD}">
      <dgm:prSet/>
      <dgm:spPr/>
      <dgm:t>
        <a:bodyPr/>
        <a:lstStyle/>
        <a:p>
          <a:endParaRPr lang="hu-HU"/>
        </a:p>
      </dgm:t>
    </dgm:pt>
    <dgm:pt modelId="{E1BD830A-F2E7-4D4C-8A25-7DD5CD53E754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arámi ág</a:t>
          </a:r>
          <a:br>
            <a:rPr lang="hu-HU" sz="28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bibliai arámi, szír…</a:t>
          </a:r>
          <a:endParaRPr lang="hu-HU" sz="2800" dirty="0">
            <a:solidFill>
              <a:schemeClr val="tx1"/>
            </a:solidFill>
          </a:endParaRPr>
        </a:p>
      </dgm:t>
    </dgm:pt>
    <dgm:pt modelId="{58AA9AAB-5FC6-445A-88FC-4939BE977C3E}" type="parTrans" cxnId="{79B98B0C-4127-46B9-8852-DCF1B1CB2882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B62CA741-DD40-40D3-B051-CA0D452CC6DB}" type="sibTrans" cxnId="{79B98B0C-4127-46B9-8852-DCF1B1CB2882}">
      <dgm:prSet/>
      <dgm:spPr/>
      <dgm:t>
        <a:bodyPr/>
        <a:lstStyle/>
        <a:p>
          <a:endParaRPr lang="hu-HU"/>
        </a:p>
      </dgm:t>
    </dgm:pt>
    <dgm:pt modelId="{5239F536-8DE0-4B1A-BF4E-BC046D7E4119}">
      <dgm:prSet custT="1"/>
      <dgm:spPr>
        <a:noFill/>
        <a:ln>
          <a:noFill/>
        </a:ln>
      </dgm:spPr>
      <dgm:t>
        <a:bodyPr/>
        <a:lstStyle/>
        <a:p>
          <a:r>
            <a:rPr lang="hu-HU" sz="2400" i="1" dirty="0">
              <a:solidFill>
                <a:schemeClr val="tx1"/>
              </a:solidFill>
            </a:rPr>
            <a:t>akkád</a:t>
          </a:r>
        </a:p>
      </dgm:t>
    </dgm:pt>
    <dgm:pt modelId="{8505B3DE-7761-4763-9C2F-A91D5C81E14C}" type="parTrans" cxnId="{C3B44FEA-6488-4822-B318-D7F14B4E0DE8}">
      <dgm:prSet/>
      <dgm:spPr>
        <a:noFill/>
        <a:ln>
          <a:noFill/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7959138-A85E-4164-A4DF-E5A557439765}" type="sibTrans" cxnId="{C3B44FEA-6488-4822-B318-D7F14B4E0DE8}">
      <dgm:prSet/>
      <dgm:spPr/>
      <dgm:t>
        <a:bodyPr/>
        <a:lstStyle/>
        <a:p>
          <a:endParaRPr lang="hu-HU"/>
        </a:p>
      </dgm:t>
    </dgm:pt>
    <dgm:pt modelId="{EADBD7C2-410E-48BB-9947-062AD5274516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arab ág</a:t>
          </a:r>
        </a:p>
      </dgm:t>
    </dgm:pt>
    <dgm:pt modelId="{DE4479BD-66C1-4893-A9AF-7E83027CADFD}" type="sibTrans" cxnId="{8B1172AB-906C-4BB5-B82C-EAF3A1142A3F}">
      <dgm:prSet/>
      <dgm:spPr/>
      <dgm:t>
        <a:bodyPr/>
        <a:lstStyle/>
        <a:p>
          <a:endParaRPr lang="hu-HU"/>
        </a:p>
      </dgm:t>
    </dgm:pt>
    <dgm:pt modelId="{4309ED69-3943-4464-ADF6-99F19AAB94C8}" type="parTrans" cxnId="{8B1172AB-906C-4BB5-B82C-EAF3A1142A3F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A5313280-55DE-4026-B226-E716E0737E21}" type="pres">
      <dgm:prSet presAssocID="{F1ABDD2D-5AFD-43E2-A0DA-614FD54A80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43D0F2-5A9F-438C-8E30-4B3CA3D29B6C}" type="pres">
      <dgm:prSet presAssocID="{BA669BEB-13CC-4D67-BC1E-66EF853CE566}" presName="hierRoot1" presStyleCnt="0">
        <dgm:presLayoutVars>
          <dgm:hierBranch val="init"/>
        </dgm:presLayoutVars>
      </dgm:prSet>
      <dgm:spPr/>
    </dgm:pt>
    <dgm:pt modelId="{A20986E9-CEC3-4A30-9936-A98AACCFB668}" type="pres">
      <dgm:prSet presAssocID="{BA669BEB-13CC-4D67-BC1E-66EF853CE566}" presName="rootComposite1" presStyleCnt="0"/>
      <dgm:spPr/>
    </dgm:pt>
    <dgm:pt modelId="{AD360BEE-5B86-431F-A278-E46589E4303C}" type="pres">
      <dgm:prSet presAssocID="{BA669BEB-13CC-4D67-BC1E-66EF853CE566}" presName="rootText1" presStyleLbl="node0" presStyleIdx="0" presStyleCnt="1" custScaleX="190112">
        <dgm:presLayoutVars>
          <dgm:chPref val="3"/>
        </dgm:presLayoutVars>
      </dgm:prSet>
      <dgm:spPr/>
    </dgm:pt>
    <dgm:pt modelId="{8CD2FD5E-99D3-41C8-AD01-95AE6377CF02}" type="pres">
      <dgm:prSet presAssocID="{BA669BEB-13CC-4D67-BC1E-66EF853CE566}" presName="rootConnector1" presStyleLbl="node1" presStyleIdx="0" presStyleCnt="0"/>
      <dgm:spPr/>
    </dgm:pt>
    <dgm:pt modelId="{3BBD73B3-EDDB-4CCA-8AF7-0B1B7D46F9EE}" type="pres">
      <dgm:prSet presAssocID="{BA669BEB-13CC-4D67-BC1E-66EF853CE566}" presName="hierChild2" presStyleCnt="0"/>
      <dgm:spPr/>
    </dgm:pt>
    <dgm:pt modelId="{E952E98C-8CCA-40D1-BC10-83484B887E66}" type="pres">
      <dgm:prSet presAssocID="{8D37C110-40D0-425E-A528-9C231D5C5263}" presName="Name37" presStyleLbl="parChTrans1D2" presStyleIdx="0" presStyleCnt="2"/>
      <dgm:spPr/>
    </dgm:pt>
    <dgm:pt modelId="{5739ABED-16EF-4645-9831-A00F53B872D4}" type="pres">
      <dgm:prSet presAssocID="{5D080AA1-8BF1-4781-859A-0132C70ED84E}" presName="hierRoot2" presStyleCnt="0">
        <dgm:presLayoutVars>
          <dgm:hierBranch val="init"/>
        </dgm:presLayoutVars>
      </dgm:prSet>
      <dgm:spPr/>
    </dgm:pt>
    <dgm:pt modelId="{3C1D7307-1604-47AA-BCF5-27A8C68AB9FF}" type="pres">
      <dgm:prSet presAssocID="{5D080AA1-8BF1-4781-859A-0132C70ED84E}" presName="rootComposite" presStyleCnt="0"/>
      <dgm:spPr/>
    </dgm:pt>
    <dgm:pt modelId="{1EA2C0C1-6F80-4FEC-9654-47026BE7173E}" type="pres">
      <dgm:prSet presAssocID="{5D080AA1-8BF1-4781-859A-0132C70ED84E}" presName="rootText" presStyleLbl="node2" presStyleIdx="0" presStyleCnt="2" custScaleX="187257">
        <dgm:presLayoutVars>
          <dgm:chPref val="3"/>
        </dgm:presLayoutVars>
      </dgm:prSet>
      <dgm:spPr/>
    </dgm:pt>
    <dgm:pt modelId="{92D867C8-879C-4489-9004-7516C19D3874}" type="pres">
      <dgm:prSet presAssocID="{5D080AA1-8BF1-4781-859A-0132C70ED84E}" presName="rootConnector" presStyleLbl="node2" presStyleIdx="0" presStyleCnt="2"/>
      <dgm:spPr/>
    </dgm:pt>
    <dgm:pt modelId="{CA7F8DE9-10BD-4418-BC07-262E0BC37113}" type="pres">
      <dgm:prSet presAssocID="{5D080AA1-8BF1-4781-859A-0132C70ED84E}" presName="hierChild4" presStyleCnt="0"/>
      <dgm:spPr/>
    </dgm:pt>
    <dgm:pt modelId="{2B5BB6F9-5B7C-4750-A54A-F28515DE338A}" type="pres">
      <dgm:prSet presAssocID="{7545FDCD-D931-472F-BF91-B948083A548E}" presName="Name37" presStyleLbl="parChTrans1D3" presStyleIdx="0" presStyleCnt="3"/>
      <dgm:spPr/>
    </dgm:pt>
    <dgm:pt modelId="{960A7758-6A29-4B64-8BE5-1D50637B971A}" type="pres">
      <dgm:prSet presAssocID="{629C80C5-BBFB-494E-9E92-CA856A032294}" presName="hierRoot2" presStyleCnt="0">
        <dgm:presLayoutVars>
          <dgm:hierBranch val="init"/>
        </dgm:presLayoutVars>
      </dgm:prSet>
      <dgm:spPr/>
    </dgm:pt>
    <dgm:pt modelId="{A9741142-2042-4AA9-BC35-3B8403A68038}" type="pres">
      <dgm:prSet presAssocID="{629C80C5-BBFB-494E-9E92-CA856A032294}" presName="rootComposite" presStyleCnt="0"/>
      <dgm:spPr/>
    </dgm:pt>
    <dgm:pt modelId="{B552432E-20EC-4D29-9A86-C35E9C7C74B1}" type="pres">
      <dgm:prSet presAssocID="{629C80C5-BBFB-494E-9E92-CA856A032294}" presName="rootText" presStyleLbl="node3" presStyleIdx="0" presStyleCnt="3" custScaleX="180524" custLinFactNeighborX="-25442" custLinFactNeighborY="6106">
        <dgm:presLayoutVars>
          <dgm:chPref val="3"/>
        </dgm:presLayoutVars>
      </dgm:prSet>
      <dgm:spPr/>
    </dgm:pt>
    <dgm:pt modelId="{5C0BD455-4166-4ED6-BD9E-A72188187C6E}" type="pres">
      <dgm:prSet presAssocID="{629C80C5-BBFB-494E-9E92-CA856A032294}" presName="rootConnector" presStyleLbl="node3" presStyleIdx="0" presStyleCnt="3"/>
      <dgm:spPr/>
    </dgm:pt>
    <dgm:pt modelId="{673B6ECD-1AC8-4B51-9A1A-8BB2981EE8EB}" type="pres">
      <dgm:prSet presAssocID="{629C80C5-BBFB-494E-9E92-CA856A032294}" presName="hierChild4" presStyleCnt="0"/>
      <dgm:spPr/>
    </dgm:pt>
    <dgm:pt modelId="{FC875131-87D4-4A57-BB9B-F1DD3C225D03}" type="pres">
      <dgm:prSet presAssocID="{7795BD74-7E4D-4937-839C-BA5931F51A76}" presName="Name37" presStyleLbl="parChTrans1D4" presStyleIdx="0" presStyleCnt="5"/>
      <dgm:spPr/>
    </dgm:pt>
    <dgm:pt modelId="{0B1CEB39-1C6D-48E1-B70A-4C33C6A3868A}" type="pres">
      <dgm:prSet presAssocID="{A2020064-7503-4FBF-BD72-A53CE96C1D62}" presName="hierRoot2" presStyleCnt="0">
        <dgm:presLayoutVars>
          <dgm:hierBranch val="init"/>
        </dgm:presLayoutVars>
      </dgm:prSet>
      <dgm:spPr/>
    </dgm:pt>
    <dgm:pt modelId="{30A09CD6-6574-4673-A92A-752D8E2418B8}" type="pres">
      <dgm:prSet presAssocID="{A2020064-7503-4FBF-BD72-A53CE96C1D62}" presName="rootComposite" presStyleCnt="0"/>
      <dgm:spPr/>
    </dgm:pt>
    <dgm:pt modelId="{D6923A8D-7068-4741-BD82-50F7DF65A076}" type="pres">
      <dgm:prSet presAssocID="{A2020064-7503-4FBF-BD72-A53CE96C1D62}" presName="rootText" presStyleLbl="node4" presStyleIdx="0" presStyleCnt="5" custScaleX="196031" custLinFactNeighborX="-30980" custLinFactNeighborY="-25171">
        <dgm:presLayoutVars>
          <dgm:chPref val="3"/>
        </dgm:presLayoutVars>
      </dgm:prSet>
      <dgm:spPr/>
    </dgm:pt>
    <dgm:pt modelId="{9B82646A-BFD9-49BE-A2C2-99B2666F2E52}" type="pres">
      <dgm:prSet presAssocID="{A2020064-7503-4FBF-BD72-A53CE96C1D62}" presName="rootConnector" presStyleLbl="node4" presStyleIdx="0" presStyleCnt="5"/>
      <dgm:spPr/>
    </dgm:pt>
    <dgm:pt modelId="{84CC6FF6-72BB-4B4E-847F-7CA6EEA8539B}" type="pres">
      <dgm:prSet presAssocID="{A2020064-7503-4FBF-BD72-A53CE96C1D62}" presName="hierChild4" presStyleCnt="0"/>
      <dgm:spPr/>
    </dgm:pt>
    <dgm:pt modelId="{F7ECF137-EE53-4C61-B0B8-2FF23C566E09}" type="pres">
      <dgm:prSet presAssocID="{A2020064-7503-4FBF-BD72-A53CE96C1D62}" presName="hierChild5" presStyleCnt="0"/>
      <dgm:spPr/>
    </dgm:pt>
    <dgm:pt modelId="{B457A083-E226-4F51-8C86-F99A0A9C4317}" type="pres">
      <dgm:prSet presAssocID="{58AA9AAB-5FC6-445A-88FC-4939BE977C3E}" presName="Name37" presStyleLbl="parChTrans1D4" presStyleIdx="1" presStyleCnt="5"/>
      <dgm:spPr/>
    </dgm:pt>
    <dgm:pt modelId="{7EC026B1-0483-4654-8A66-18F55D951DFD}" type="pres">
      <dgm:prSet presAssocID="{E1BD830A-F2E7-4D4C-8A25-7DD5CD53E754}" presName="hierRoot2" presStyleCnt="0">
        <dgm:presLayoutVars>
          <dgm:hierBranch val="init"/>
        </dgm:presLayoutVars>
      </dgm:prSet>
      <dgm:spPr/>
    </dgm:pt>
    <dgm:pt modelId="{EF97DB81-FFC0-4C2E-A59D-1856C521B950}" type="pres">
      <dgm:prSet presAssocID="{E1BD830A-F2E7-4D4C-8A25-7DD5CD53E754}" presName="rootComposite" presStyleCnt="0"/>
      <dgm:spPr/>
    </dgm:pt>
    <dgm:pt modelId="{977406B8-DB93-46EF-810A-F4B300E4ABF9}" type="pres">
      <dgm:prSet presAssocID="{E1BD830A-F2E7-4D4C-8A25-7DD5CD53E754}" presName="rootText" presStyleLbl="node4" presStyleIdx="1" presStyleCnt="5" custScaleX="192791" custLinFactNeighborX="-30979" custLinFactNeighborY="-56150">
        <dgm:presLayoutVars>
          <dgm:chPref val="3"/>
        </dgm:presLayoutVars>
      </dgm:prSet>
      <dgm:spPr/>
    </dgm:pt>
    <dgm:pt modelId="{47BE1A81-8A17-4E58-8CF9-1915B2DE8BDC}" type="pres">
      <dgm:prSet presAssocID="{E1BD830A-F2E7-4D4C-8A25-7DD5CD53E754}" presName="rootConnector" presStyleLbl="node4" presStyleIdx="1" presStyleCnt="5"/>
      <dgm:spPr/>
    </dgm:pt>
    <dgm:pt modelId="{EE097027-E1D1-4CF5-ACAB-0D305CAEA488}" type="pres">
      <dgm:prSet presAssocID="{E1BD830A-F2E7-4D4C-8A25-7DD5CD53E754}" presName="hierChild4" presStyleCnt="0"/>
      <dgm:spPr/>
    </dgm:pt>
    <dgm:pt modelId="{A8ECA20E-0401-42DF-B36A-199DED3391DA}" type="pres">
      <dgm:prSet presAssocID="{E1BD830A-F2E7-4D4C-8A25-7DD5CD53E754}" presName="hierChild5" presStyleCnt="0"/>
      <dgm:spPr/>
    </dgm:pt>
    <dgm:pt modelId="{029CE2AB-4C9F-42EE-8A8E-7FBA3DEDE8C0}" type="pres">
      <dgm:prSet presAssocID="{629C80C5-BBFB-494E-9E92-CA856A032294}" presName="hierChild5" presStyleCnt="0"/>
      <dgm:spPr/>
    </dgm:pt>
    <dgm:pt modelId="{E1033F9F-F32A-4A36-BE10-888B1CDAEA4C}" type="pres">
      <dgm:prSet presAssocID="{C51DC7D4-D4FC-454D-A258-4C8DD1019279}" presName="Name37" presStyleLbl="parChTrans1D3" presStyleIdx="1" presStyleCnt="3"/>
      <dgm:spPr/>
    </dgm:pt>
    <dgm:pt modelId="{ECA2D26B-0358-4B7E-AB6D-FCCF00B5BEB6}" type="pres">
      <dgm:prSet presAssocID="{7483DD99-E6FE-43C1-B3E3-57AE59048C52}" presName="hierRoot2" presStyleCnt="0">
        <dgm:presLayoutVars>
          <dgm:hierBranch val="init"/>
        </dgm:presLayoutVars>
      </dgm:prSet>
      <dgm:spPr/>
    </dgm:pt>
    <dgm:pt modelId="{22F7B170-D549-4763-AC43-2B7FC72E9E21}" type="pres">
      <dgm:prSet presAssocID="{7483DD99-E6FE-43C1-B3E3-57AE59048C52}" presName="rootComposite" presStyleCnt="0"/>
      <dgm:spPr/>
    </dgm:pt>
    <dgm:pt modelId="{82372A64-ACC7-4B63-BB27-C2FAA11D3E56}" type="pres">
      <dgm:prSet presAssocID="{7483DD99-E6FE-43C1-B3E3-57AE59048C52}" presName="rootText" presStyleLbl="node3" presStyleIdx="1" presStyleCnt="3" custScaleX="147076" custLinFactNeighborX="-547" custLinFactNeighborY="4071">
        <dgm:presLayoutVars>
          <dgm:chPref val="3"/>
        </dgm:presLayoutVars>
      </dgm:prSet>
      <dgm:spPr/>
    </dgm:pt>
    <dgm:pt modelId="{811A9B76-7861-4A24-A901-9D64D88598B8}" type="pres">
      <dgm:prSet presAssocID="{7483DD99-E6FE-43C1-B3E3-57AE59048C52}" presName="rootConnector" presStyleLbl="node3" presStyleIdx="1" presStyleCnt="3"/>
      <dgm:spPr/>
    </dgm:pt>
    <dgm:pt modelId="{7502F936-3216-41B2-A524-277A7FD1770B}" type="pres">
      <dgm:prSet presAssocID="{7483DD99-E6FE-43C1-B3E3-57AE59048C52}" presName="hierChild4" presStyleCnt="0"/>
      <dgm:spPr/>
    </dgm:pt>
    <dgm:pt modelId="{04ACE8A9-E32C-40A4-904B-CA9647EBCEB3}" type="pres">
      <dgm:prSet presAssocID="{4309ED69-3943-4464-ADF6-99F19AAB94C8}" presName="Name37" presStyleLbl="parChTrans1D4" presStyleIdx="2" presStyleCnt="5"/>
      <dgm:spPr/>
    </dgm:pt>
    <dgm:pt modelId="{E9935966-DCAE-4F20-B6FD-1545936DAB07}" type="pres">
      <dgm:prSet presAssocID="{EADBD7C2-410E-48BB-9947-062AD5274516}" presName="hierRoot2" presStyleCnt="0">
        <dgm:presLayoutVars>
          <dgm:hierBranch val="init"/>
        </dgm:presLayoutVars>
      </dgm:prSet>
      <dgm:spPr/>
    </dgm:pt>
    <dgm:pt modelId="{1DE325DD-2905-4808-A3D3-138AE90BD759}" type="pres">
      <dgm:prSet presAssocID="{EADBD7C2-410E-48BB-9947-062AD5274516}" presName="rootComposite" presStyleCnt="0"/>
      <dgm:spPr/>
    </dgm:pt>
    <dgm:pt modelId="{61E4C2A0-51A6-4FAA-89D2-79BFF8A02677}" type="pres">
      <dgm:prSet presAssocID="{EADBD7C2-410E-48BB-9947-062AD5274516}" presName="rootText" presStyleLbl="node4" presStyleIdx="2" presStyleCnt="5" custScaleX="81941" custScaleY="68727" custLinFactX="-13195" custLinFactNeighborX="-100000" custLinFactNeighborY="-51068">
        <dgm:presLayoutVars>
          <dgm:chPref val="3"/>
        </dgm:presLayoutVars>
      </dgm:prSet>
      <dgm:spPr/>
    </dgm:pt>
    <dgm:pt modelId="{22A8E413-7421-435E-B140-9A956D8F0D1C}" type="pres">
      <dgm:prSet presAssocID="{EADBD7C2-410E-48BB-9947-062AD5274516}" presName="rootConnector" presStyleLbl="node4" presStyleIdx="2" presStyleCnt="5"/>
      <dgm:spPr/>
    </dgm:pt>
    <dgm:pt modelId="{C743C9A1-EBC6-4EE3-9479-FA9E77C375E4}" type="pres">
      <dgm:prSet presAssocID="{EADBD7C2-410E-48BB-9947-062AD5274516}" presName="hierChild4" presStyleCnt="0"/>
      <dgm:spPr/>
    </dgm:pt>
    <dgm:pt modelId="{6D1D7E20-687F-4E69-97B9-8022D457051E}" type="pres">
      <dgm:prSet presAssocID="{EADBD7C2-410E-48BB-9947-062AD5274516}" presName="hierChild5" presStyleCnt="0"/>
      <dgm:spPr/>
    </dgm:pt>
    <dgm:pt modelId="{AAF86009-3151-4D01-92D9-5103CF0425BC}" type="pres">
      <dgm:prSet presAssocID="{03586859-5D9C-491B-9B2B-4F5BD7C0C5D0}" presName="Name37" presStyleLbl="parChTrans1D4" presStyleIdx="3" presStyleCnt="5"/>
      <dgm:spPr/>
    </dgm:pt>
    <dgm:pt modelId="{F75A0A31-3793-47AC-8EB2-8ED4D8C3E37B}" type="pres">
      <dgm:prSet presAssocID="{B1439DD0-4420-44A3-AAC0-95B10072DC2B}" presName="hierRoot2" presStyleCnt="0">
        <dgm:presLayoutVars>
          <dgm:hierBranch val="init"/>
        </dgm:presLayoutVars>
      </dgm:prSet>
      <dgm:spPr/>
    </dgm:pt>
    <dgm:pt modelId="{B739E199-B29D-420B-8427-7555D9D7B89A}" type="pres">
      <dgm:prSet presAssocID="{B1439DD0-4420-44A3-AAC0-95B10072DC2B}" presName="rootComposite" presStyleCnt="0"/>
      <dgm:spPr/>
    </dgm:pt>
    <dgm:pt modelId="{F4FBA71B-7D6C-4D4A-B79F-E49DE20AB883}" type="pres">
      <dgm:prSet presAssocID="{B1439DD0-4420-44A3-AAC0-95B10072DC2B}" presName="rootText" presStyleLbl="node4" presStyleIdx="3" presStyleCnt="5" custScaleX="314599" custLinFactY="-27133" custLinFactNeighborX="554" custLinFactNeighborY="-100000">
        <dgm:presLayoutVars>
          <dgm:chPref val="3"/>
        </dgm:presLayoutVars>
      </dgm:prSet>
      <dgm:spPr/>
    </dgm:pt>
    <dgm:pt modelId="{39B84FB3-7DC7-4B74-A196-625D150B602F}" type="pres">
      <dgm:prSet presAssocID="{B1439DD0-4420-44A3-AAC0-95B10072DC2B}" presName="rootConnector" presStyleLbl="node4" presStyleIdx="3" presStyleCnt="5"/>
      <dgm:spPr/>
    </dgm:pt>
    <dgm:pt modelId="{BBB83EFF-A50F-495F-98F8-F5259CE78EA1}" type="pres">
      <dgm:prSet presAssocID="{B1439DD0-4420-44A3-AAC0-95B10072DC2B}" presName="hierChild4" presStyleCnt="0"/>
      <dgm:spPr/>
    </dgm:pt>
    <dgm:pt modelId="{555897AF-44CE-447D-9E74-800DB397BC38}" type="pres">
      <dgm:prSet presAssocID="{B1439DD0-4420-44A3-AAC0-95B10072DC2B}" presName="hierChild5" presStyleCnt="0"/>
      <dgm:spPr/>
    </dgm:pt>
    <dgm:pt modelId="{48995385-FC2B-4142-8D90-363FF7653284}" type="pres">
      <dgm:prSet presAssocID="{8B552A29-1F14-403E-B5FE-54469B307BCF}" presName="Name37" presStyleLbl="parChTrans1D4" presStyleIdx="4" presStyleCnt="5"/>
      <dgm:spPr/>
    </dgm:pt>
    <dgm:pt modelId="{A8924E75-8C15-4691-8DA6-2B6454B495A9}" type="pres">
      <dgm:prSet presAssocID="{0A12D67F-8747-4288-8B22-C8C22723A36F}" presName="hierRoot2" presStyleCnt="0">
        <dgm:presLayoutVars>
          <dgm:hierBranch val="init"/>
        </dgm:presLayoutVars>
      </dgm:prSet>
      <dgm:spPr/>
    </dgm:pt>
    <dgm:pt modelId="{6992E2F8-690B-44E5-8076-6C963CFBEC3D}" type="pres">
      <dgm:prSet presAssocID="{0A12D67F-8747-4288-8B22-C8C22723A36F}" presName="rootComposite" presStyleCnt="0"/>
      <dgm:spPr/>
    </dgm:pt>
    <dgm:pt modelId="{055D1110-5502-461E-9966-EB99F0DC9497}" type="pres">
      <dgm:prSet presAssocID="{0A12D67F-8747-4288-8B22-C8C22723A36F}" presName="rootText" presStyleLbl="node4" presStyleIdx="4" presStyleCnt="5" custScaleY="91163" custLinFactY="-48378" custLinFactNeighborX="58971" custLinFactNeighborY="-100000">
        <dgm:presLayoutVars>
          <dgm:chPref val="3"/>
        </dgm:presLayoutVars>
      </dgm:prSet>
      <dgm:spPr/>
    </dgm:pt>
    <dgm:pt modelId="{9CFCD84D-FFB5-4602-957A-D9A06E036CCD}" type="pres">
      <dgm:prSet presAssocID="{0A12D67F-8747-4288-8B22-C8C22723A36F}" presName="rootConnector" presStyleLbl="node4" presStyleIdx="4" presStyleCnt="5"/>
      <dgm:spPr/>
    </dgm:pt>
    <dgm:pt modelId="{CB12E9A1-8A00-4FD4-A24D-3DC38F09601E}" type="pres">
      <dgm:prSet presAssocID="{0A12D67F-8747-4288-8B22-C8C22723A36F}" presName="hierChild4" presStyleCnt="0"/>
      <dgm:spPr/>
    </dgm:pt>
    <dgm:pt modelId="{2ACF9416-9819-4D31-BA07-6951A441B4AD}" type="pres">
      <dgm:prSet presAssocID="{0A12D67F-8747-4288-8B22-C8C22723A36F}" presName="hierChild5" presStyleCnt="0"/>
      <dgm:spPr/>
    </dgm:pt>
    <dgm:pt modelId="{86D31735-90CC-41B5-8C16-B6D7E2BE832A}" type="pres">
      <dgm:prSet presAssocID="{7483DD99-E6FE-43C1-B3E3-57AE59048C52}" presName="hierChild5" presStyleCnt="0"/>
      <dgm:spPr/>
    </dgm:pt>
    <dgm:pt modelId="{C231D477-2FBA-46F7-AEDD-8ADB6C63957B}" type="pres">
      <dgm:prSet presAssocID="{5D080AA1-8BF1-4781-859A-0132C70ED84E}" presName="hierChild5" presStyleCnt="0"/>
      <dgm:spPr/>
    </dgm:pt>
    <dgm:pt modelId="{068B8B26-E884-413A-B1D6-C14AAB5FFE10}" type="pres">
      <dgm:prSet presAssocID="{F7B0B754-757D-4282-A9A3-35FE9BE357B3}" presName="Name37" presStyleLbl="parChTrans1D2" presStyleIdx="1" presStyleCnt="2"/>
      <dgm:spPr/>
    </dgm:pt>
    <dgm:pt modelId="{942BBCAF-40BC-44FD-843E-CE25E60B33E3}" type="pres">
      <dgm:prSet presAssocID="{C4031FC3-4922-49BB-9CB7-DD9FD56BE819}" presName="hierRoot2" presStyleCnt="0">
        <dgm:presLayoutVars>
          <dgm:hierBranch val="init"/>
        </dgm:presLayoutVars>
      </dgm:prSet>
      <dgm:spPr/>
    </dgm:pt>
    <dgm:pt modelId="{8AFCF1D9-9C4F-4FBC-B1BD-A4BE5C97A736}" type="pres">
      <dgm:prSet presAssocID="{C4031FC3-4922-49BB-9CB7-DD9FD56BE819}" presName="rootComposite" presStyleCnt="0"/>
      <dgm:spPr/>
    </dgm:pt>
    <dgm:pt modelId="{AC979A54-2D64-4A85-B6E4-D28F2E539048}" type="pres">
      <dgm:prSet presAssocID="{C4031FC3-4922-49BB-9CB7-DD9FD56BE819}" presName="rootText" presStyleLbl="node2" presStyleIdx="1" presStyleCnt="2" custScaleX="194365" custLinFactX="65808" custLinFactNeighborX="100000" custLinFactNeighborY="5098">
        <dgm:presLayoutVars>
          <dgm:chPref val="3"/>
        </dgm:presLayoutVars>
      </dgm:prSet>
      <dgm:spPr/>
    </dgm:pt>
    <dgm:pt modelId="{F55C7C32-6F77-461E-A1ED-947611BA8389}" type="pres">
      <dgm:prSet presAssocID="{C4031FC3-4922-49BB-9CB7-DD9FD56BE819}" presName="rootConnector" presStyleLbl="node2" presStyleIdx="1" presStyleCnt="2"/>
      <dgm:spPr/>
    </dgm:pt>
    <dgm:pt modelId="{4AF25539-C3D4-4ADB-9930-2984AD7CE50D}" type="pres">
      <dgm:prSet presAssocID="{C4031FC3-4922-49BB-9CB7-DD9FD56BE819}" presName="hierChild4" presStyleCnt="0"/>
      <dgm:spPr/>
    </dgm:pt>
    <dgm:pt modelId="{632E0168-072F-4867-BB41-A12F4AFDC7E9}" type="pres">
      <dgm:prSet presAssocID="{8505B3DE-7761-4763-9C2F-A91D5C81E14C}" presName="Name37" presStyleLbl="parChTrans1D3" presStyleIdx="2" presStyleCnt="3"/>
      <dgm:spPr/>
    </dgm:pt>
    <dgm:pt modelId="{52A8ADAE-B173-4BD5-A4B7-EBF186E62050}" type="pres">
      <dgm:prSet presAssocID="{5239F536-8DE0-4B1A-BF4E-BC046D7E4119}" presName="hierRoot2" presStyleCnt="0">
        <dgm:presLayoutVars>
          <dgm:hierBranch val="init"/>
        </dgm:presLayoutVars>
      </dgm:prSet>
      <dgm:spPr/>
    </dgm:pt>
    <dgm:pt modelId="{C083B01F-5CC5-473B-952B-F14A796F441B}" type="pres">
      <dgm:prSet presAssocID="{5239F536-8DE0-4B1A-BF4E-BC046D7E4119}" presName="rootComposite" presStyleCnt="0"/>
      <dgm:spPr/>
    </dgm:pt>
    <dgm:pt modelId="{FFCED285-A498-4D3A-A9D8-221396D1DB15}" type="pres">
      <dgm:prSet presAssocID="{5239F536-8DE0-4B1A-BF4E-BC046D7E4119}" presName="rootText" presStyleLbl="node3" presStyleIdx="2" presStyleCnt="3" custLinFactX="58757" custLinFactNeighborX="100000" custLinFactNeighborY="-46813">
        <dgm:presLayoutVars>
          <dgm:chPref val="3"/>
        </dgm:presLayoutVars>
      </dgm:prSet>
      <dgm:spPr/>
    </dgm:pt>
    <dgm:pt modelId="{4851E973-A7F2-4851-B002-DAA94D961A9E}" type="pres">
      <dgm:prSet presAssocID="{5239F536-8DE0-4B1A-BF4E-BC046D7E4119}" presName="rootConnector" presStyleLbl="node3" presStyleIdx="2" presStyleCnt="3"/>
      <dgm:spPr/>
    </dgm:pt>
    <dgm:pt modelId="{B7DB77AE-E251-4897-8830-D429D68EFD01}" type="pres">
      <dgm:prSet presAssocID="{5239F536-8DE0-4B1A-BF4E-BC046D7E4119}" presName="hierChild4" presStyleCnt="0"/>
      <dgm:spPr/>
    </dgm:pt>
    <dgm:pt modelId="{DEA434C4-1C99-4A5E-B09C-C4011A759EA6}" type="pres">
      <dgm:prSet presAssocID="{5239F536-8DE0-4B1A-BF4E-BC046D7E4119}" presName="hierChild5" presStyleCnt="0"/>
      <dgm:spPr/>
    </dgm:pt>
    <dgm:pt modelId="{377F63B7-BECC-4CB0-90EF-840655D9D839}" type="pres">
      <dgm:prSet presAssocID="{C4031FC3-4922-49BB-9CB7-DD9FD56BE819}" presName="hierChild5" presStyleCnt="0"/>
      <dgm:spPr/>
    </dgm:pt>
    <dgm:pt modelId="{6078215E-2694-4284-9C17-BAFB2D3D2861}" type="pres">
      <dgm:prSet presAssocID="{BA669BEB-13CC-4D67-BC1E-66EF853CE566}" presName="hierChild3" presStyleCnt="0"/>
      <dgm:spPr/>
    </dgm:pt>
  </dgm:ptLst>
  <dgm:cxnLst>
    <dgm:cxn modelId="{97FD6001-B8D4-4E32-9B7D-3D7286D60481}" type="presOf" srcId="{C4031FC3-4922-49BB-9CB7-DD9FD56BE819}" destId="{F55C7C32-6F77-461E-A1ED-947611BA8389}" srcOrd="1" destOrd="0" presId="urn:microsoft.com/office/officeart/2005/8/layout/orgChart1"/>
    <dgm:cxn modelId="{E7E5B901-02D5-4CB2-BF20-9BB16B1554FB}" type="presOf" srcId="{A2020064-7503-4FBF-BD72-A53CE96C1D62}" destId="{D6923A8D-7068-4741-BD82-50F7DF65A076}" srcOrd="0" destOrd="0" presId="urn:microsoft.com/office/officeart/2005/8/layout/orgChart1"/>
    <dgm:cxn modelId="{D07E1F07-F832-4759-9FEA-9121575B60AD}" srcId="{7483DD99-E6FE-43C1-B3E3-57AE59048C52}" destId="{0A12D67F-8747-4288-8B22-C8C22723A36F}" srcOrd="2" destOrd="0" parTransId="{8B552A29-1F14-403E-B5FE-54469B307BCF}" sibTransId="{4D5D85E6-B0A2-4970-9E1A-8AEAF7C5CC0F}"/>
    <dgm:cxn modelId="{79B98B0C-4127-46B9-8852-DCF1B1CB2882}" srcId="{629C80C5-BBFB-494E-9E92-CA856A032294}" destId="{E1BD830A-F2E7-4D4C-8A25-7DD5CD53E754}" srcOrd="1" destOrd="0" parTransId="{58AA9AAB-5FC6-445A-88FC-4939BE977C3E}" sibTransId="{B62CA741-DD40-40D3-B051-CA0D452CC6DB}"/>
    <dgm:cxn modelId="{CC67210D-F2A4-4970-B370-73307E640CA6}" srcId="{BA669BEB-13CC-4D67-BC1E-66EF853CE566}" destId="{5D080AA1-8BF1-4781-859A-0132C70ED84E}" srcOrd="0" destOrd="0" parTransId="{8D37C110-40D0-425E-A528-9C231D5C5263}" sibTransId="{0D66F23B-56DD-482C-B946-036761B47EF7}"/>
    <dgm:cxn modelId="{80876E17-AF4B-4D09-982F-C86E3A4CD588}" type="presOf" srcId="{A2020064-7503-4FBF-BD72-A53CE96C1D62}" destId="{9B82646A-BFD9-49BE-A2C2-99B2666F2E52}" srcOrd="1" destOrd="0" presId="urn:microsoft.com/office/officeart/2005/8/layout/orgChart1"/>
    <dgm:cxn modelId="{CAAAAE21-DF75-4218-B110-8C8B7EBFFB50}" type="presOf" srcId="{8505B3DE-7761-4763-9C2F-A91D5C81E14C}" destId="{632E0168-072F-4867-BB41-A12F4AFDC7E9}" srcOrd="0" destOrd="0" presId="urn:microsoft.com/office/officeart/2005/8/layout/orgChart1"/>
    <dgm:cxn modelId="{1372DA27-AB3A-4A94-BF7B-FF2AC4BF8C13}" type="presOf" srcId="{8B552A29-1F14-403E-B5FE-54469B307BCF}" destId="{48995385-FC2B-4142-8D90-363FF7653284}" srcOrd="0" destOrd="0" presId="urn:microsoft.com/office/officeart/2005/8/layout/orgChart1"/>
    <dgm:cxn modelId="{043CC529-DF2B-4890-9FFE-7F1D57B2CC44}" srcId="{5D080AA1-8BF1-4781-859A-0132C70ED84E}" destId="{629C80C5-BBFB-494E-9E92-CA856A032294}" srcOrd="0" destOrd="0" parTransId="{7545FDCD-D931-472F-BF91-B948083A548E}" sibTransId="{E45A8BD7-4808-4964-B62F-3D22A8301C18}"/>
    <dgm:cxn modelId="{FBEE435C-9F3F-43A1-9008-6B53D06ADB55}" type="presOf" srcId="{0A12D67F-8747-4288-8B22-C8C22723A36F}" destId="{9CFCD84D-FFB5-4602-957A-D9A06E036CCD}" srcOrd="1" destOrd="0" presId="urn:microsoft.com/office/officeart/2005/8/layout/orgChart1"/>
    <dgm:cxn modelId="{3FC55D41-2471-4900-A175-FCBBEDCE0B4B}" srcId="{BA669BEB-13CC-4D67-BC1E-66EF853CE566}" destId="{C4031FC3-4922-49BB-9CB7-DD9FD56BE819}" srcOrd="1" destOrd="0" parTransId="{F7B0B754-757D-4282-A9A3-35FE9BE357B3}" sibTransId="{D3B83131-B878-467C-8BFE-4172C1FD7823}"/>
    <dgm:cxn modelId="{64545A66-BADE-4857-B3CE-CA4ECDAB1EED}" type="presOf" srcId="{EADBD7C2-410E-48BB-9947-062AD5274516}" destId="{61E4C2A0-51A6-4FAA-89D2-79BFF8A02677}" srcOrd="0" destOrd="0" presId="urn:microsoft.com/office/officeart/2005/8/layout/orgChart1"/>
    <dgm:cxn modelId="{71940D4A-A4E5-4963-AD0B-8DC6AE354469}" type="presOf" srcId="{629C80C5-BBFB-494E-9E92-CA856A032294}" destId="{B552432E-20EC-4D29-9A86-C35E9C7C74B1}" srcOrd="0" destOrd="0" presId="urn:microsoft.com/office/officeart/2005/8/layout/orgChart1"/>
    <dgm:cxn modelId="{EE969E6A-2B84-4638-8A7F-BD1223BE74F2}" type="presOf" srcId="{C4031FC3-4922-49BB-9CB7-DD9FD56BE819}" destId="{AC979A54-2D64-4A85-B6E4-D28F2E539048}" srcOrd="0" destOrd="0" presId="urn:microsoft.com/office/officeart/2005/8/layout/orgChart1"/>
    <dgm:cxn modelId="{9E3D584B-7DD5-48A6-B4E6-2FB442EF741F}" type="presOf" srcId="{BA669BEB-13CC-4D67-BC1E-66EF853CE566}" destId="{AD360BEE-5B86-431F-A278-E46589E4303C}" srcOrd="0" destOrd="0" presId="urn:microsoft.com/office/officeart/2005/8/layout/orgChart1"/>
    <dgm:cxn modelId="{137FF44E-3A9F-417F-BE83-7734FEE673A4}" type="presOf" srcId="{0A12D67F-8747-4288-8B22-C8C22723A36F}" destId="{055D1110-5502-461E-9966-EB99F0DC9497}" srcOrd="0" destOrd="0" presId="urn:microsoft.com/office/officeart/2005/8/layout/orgChart1"/>
    <dgm:cxn modelId="{471E4254-E8E3-43A2-9A73-FF348043776A}" type="presOf" srcId="{C51DC7D4-D4FC-454D-A258-4C8DD1019279}" destId="{E1033F9F-F32A-4A36-BE10-888B1CDAEA4C}" srcOrd="0" destOrd="0" presId="urn:microsoft.com/office/officeart/2005/8/layout/orgChart1"/>
    <dgm:cxn modelId="{9CD99678-DE00-42F7-BD5C-712A5F5E9BEA}" type="presOf" srcId="{7483DD99-E6FE-43C1-B3E3-57AE59048C52}" destId="{82372A64-ACC7-4B63-BB27-C2FAA11D3E56}" srcOrd="0" destOrd="0" presId="urn:microsoft.com/office/officeart/2005/8/layout/orgChart1"/>
    <dgm:cxn modelId="{E7CEC258-C95C-419E-9178-7F0727B38C95}" type="presOf" srcId="{5D080AA1-8BF1-4781-859A-0132C70ED84E}" destId="{92D867C8-879C-4489-9004-7516C19D3874}" srcOrd="1" destOrd="0" presId="urn:microsoft.com/office/officeart/2005/8/layout/orgChart1"/>
    <dgm:cxn modelId="{7E704F5A-1C79-406F-9C7D-802F70526399}" type="presOf" srcId="{58AA9AAB-5FC6-445A-88FC-4939BE977C3E}" destId="{B457A083-E226-4F51-8C86-F99A0A9C4317}" srcOrd="0" destOrd="0" presId="urn:microsoft.com/office/officeart/2005/8/layout/orgChart1"/>
    <dgm:cxn modelId="{7B0B387D-759E-446D-B2EF-CFBE50BFD1C5}" type="presOf" srcId="{4309ED69-3943-4464-ADF6-99F19AAB94C8}" destId="{04ACE8A9-E32C-40A4-904B-CA9647EBCEB3}" srcOrd="0" destOrd="0" presId="urn:microsoft.com/office/officeart/2005/8/layout/orgChart1"/>
    <dgm:cxn modelId="{50AA7287-6CED-4754-800C-BD16971E9756}" type="presOf" srcId="{F7B0B754-757D-4282-A9A3-35FE9BE357B3}" destId="{068B8B26-E884-413A-B1D6-C14AAB5FFE10}" srcOrd="0" destOrd="0" presId="urn:microsoft.com/office/officeart/2005/8/layout/orgChart1"/>
    <dgm:cxn modelId="{68F4968A-9A01-4AA5-B59E-6A2C1D2BAA2C}" type="presOf" srcId="{8D37C110-40D0-425E-A528-9C231D5C5263}" destId="{E952E98C-8CCA-40D1-BC10-83484B887E66}" srcOrd="0" destOrd="0" presId="urn:microsoft.com/office/officeart/2005/8/layout/orgChart1"/>
    <dgm:cxn modelId="{03D39B8D-2719-41B9-B96A-ABB86AC78899}" srcId="{7483DD99-E6FE-43C1-B3E3-57AE59048C52}" destId="{B1439DD0-4420-44A3-AAC0-95B10072DC2B}" srcOrd="1" destOrd="0" parTransId="{03586859-5D9C-491B-9B2B-4F5BD7C0C5D0}" sibTransId="{908B02C3-B8C7-49D7-BECB-CD6643507BF0}"/>
    <dgm:cxn modelId="{8AB52895-C2C0-40EC-AAE4-6DF6C703E8FF}" type="presOf" srcId="{B1439DD0-4420-44A3-AAC0-95B10072DC2B}" destId="{39B84FB3-7DC7-4B74-A196-625D150B602F}" srcOrd="1" destOrd="0" presId="urn:microsoft.com/office/officeart/2005/8/layout/orgChart1"/>
    <dgm:cxn modelId="{06549395-4BAB-4BB2-AD21-12087897BE57}" srcId="{5D080AA1-8BF1-4781-859A-0132C70ED84E}" destId="{7483DD99-E6FE-43C1-B3E3-57AE59048C52}" srcOrd="1" destOrd="0" parTransId="{C51DC7D4-D4FC-454D-A258-4C8DD1019279}" sibTransId="{E9E210A5-5692-47E0-8245-65850F06174E}"/>
    <dgm:cxn modelId="{93056CAB-A032-4E1E-8354-F899DEF26FC3}" type="presOf" srcId="{F1ABDD2D-5AFD-43E2-A0DA-614FD54A8037}" destId="{A5313280-55DE-4026-B226-E716E0737E21}" srcOrd="0" destOrd="0" presId="urn:microsoft.com/office/officeart/2005/8/layout/orgChart1"/>
    <dgm:cxn modelId="{8B1172AB-906C-4BB5-B82C-EAF3A1142A3F}" srcId="{7483DD99-E6FE-43C1-B3E3-57AE59048C52}" destId="{EADBD7C2-410E-48BB-9947-062AD5274516}" srcOrd="0" destOrd="0" parTransId="{4309ED69-3943-4464-ADF6-99F19AAB94C8}" sibTransId="{DE4479BD-66C1-4893-A9AF-7E83027CADFD}"/>
    <dgm:cxn modelId="{931A46AE-9E13-46C8-86B5-4192A596AABF}" type="presOf" srcId="{EADBD7C2-410E-48BB-9947-062AD5274516}" destId="{22A8E413-7421-435E-B140-9A956D8F0D1C}" srcOrd="1" destOrd="0" presId="urn:microsoft.com/office/officeart/2005/8/layout/orgChart1"/>
    <dgm:cxn modelId="{F44464B3-028B-4206-9AAF-EC1CF9CA37A0}" type="presOf" srcId="{5239F536-8DE0-4B1A-BF4E-BC046D7E4119}" destId="{FFCED285-A498-4D3A-A9D8-221396D1DB15}" srcOrd="0" destOrd="0" presId="urn:microsoft.com/office/officeart/2005/8/layout/orgChart1"/>
    <dgm:cxn modelId="{BC2D2EB6-659D-43F0-BF1C-B34789F5BDAF}" type="presOf" srcId="{5D080AA1-8BF1-4781-859A-0132C70ED84E}" destId="{1EA2C0C1-6F80-4FEC-9654-47026BE7173E}" srcOrd="0" destOrd="0" presId="urn:microsoft.com/office/officeart/2005/8/layout/orgChart1"/>
    <dgm:cxn modelId="{2D47F4B7-B1DF-4902-8C75-D7CD8553D301}" type="presOf" srcId="{7795BD74-7E4D-4937-839C-BA5931F51A76}" destId="{FC875131-87D4-4A57-BB9B-F1DD3C225D03}" srcOrd="0" destOrd="0" presId="urn:microsoft.com/office/officeart/2005/8/layout/orgChart1"/>
    <dgm:cxn modelId="{3865A4CE-A734-4FD6-804B-3466C3F2B21E}" type="presOf" srcId="{E1BD830A-F2E7-4D4C-8A25-7DD5CD53E754}" destId="{47BE1A81-8A17-4E58-8CF9-1915B2DE8BDC}" srcOrd="1" destOrd="0" presId="urn:microsoft.com/office/officeart/2005/8/layout/orgChart1"/>
    <dgm:cxn modelId="{A4C4FACE-BAEE-4CC1-8E04-D1C3FF2E9580}" srcId="{629C80C5-BBFB-494E-9E92-CA856A032294}" destId="{A2020064-7503-4FBF-BD72-A53CE96C1D62}" srcOrd="0" destOrd="0" parTransId="{7795BD74-7E4D-4937-839C-BA5931F51A76}" sibTransId="{83E2D088-6ECB-40A1-93A5-C0A8388A21C6}"/>
    <dgm:cxn modelId="{57B1D3D4-F460-468A-B403-47B9B4B74571}" type="presOf" srcId="{BA669BEB-13CC-4D67-BC1E-66EF853CE566}" destId="{8CD2FD5E-99D3-41C8-AD01-95AE6377CF02}" srcOrd="1" destOrd="0" presId="urn:microsoft.com/office/officeart/2005/8/layout/orgChart1"/>
    <dgm:cxn modelId="{6DF418E0-272D-4E41-95A1-4DA3EEAA0356}" type="presOf" srcId="{7483DD99-E6FE-43C1-B3E3-57AE59048C52}" destId="{811A9B76-7861-4A24-A901-9D64D88598B8}" srcOrd="1" destOrd="0" presId="urn:microsoft.com/office/officeart/2005/8/layout/orgChart1"/>
    <dgm:cxn modelId="{63C0E3E0-74CC-4C22-A261-1E436953F341}" type="presOf" srcId="{B1439DD0-4420-44A3-AAC0-95B10072DC2B}" destId="{F4FBA71B-7D6C-4D4A-B79F-E49DE20AB883}" srcOrd="0" destOrd="0" presId="urn:microsoft.com/office/officeart/2005/8/layout/orgChart1"/>
    <dgm:cxn modelId="{C9B1C6E1-6A12-46FD-B91D-BFFBC1ADF75B}" type="presOf" srcId="{03586859-5D9C-491B-9B2B-4F5BD7C0C5D0}" destId="{AAF86009-3151-4D01-92D9-5103CF0425BC}" srcOrd="0" destOrd="0" presId="urn:microsoft.com/office/officeart/2005/8/layout/orgChart1"/>
    <dgm:cxn modelId="{56873FE6-E1E8-40E2-96A0-CF481EEB21F7}" srcId="{F1ABDD2D-5AFD-43E2-A0DA-614FD54A8037}" destId="{BA669BEB-13CC-4D67-BC1E-66EF853CE566}" srcOrd="0" destOrd="0" parTransId="{9E382B17-95A6-4DFF-B7CF-EDD1872A8C60}" sibTransId="{7DD29B09-5525-49E6-8099-4F2CA88BF9F5}"/>
    <dgm:cxn modelId="{C3B44FEA-6488-4822-B318-D7F14B4E0DE8}" srcId="{C4031FC3-4922-49BB-9CB7-DD9FD56BE819}" destId="{5239F536-8DE0-4B1A-BF4E-BC046D7E4119}" srcOrd="0" destOrd="0" parTransId="{8505B3DE-7761-4763-9C2F-A91D5C81E14C}" sibTransId="{57959138-A85E-4164-A4DF-E5A557439765}"/>
    <dgm:cxn modelId="{4457D9EB-F25B-40EB-AA83-D6FAEEDC270C}" type="presOf" srcId="{5239F536-8DE0-4B1A-BF4E-BC046D7E4119}" destId="{4851E973-A7F2-4851-B002-DAA94D961A9E}" srcOrd="1" destOrd="0" presId="urn:microsoft.com/office/officeart/2005/8/layout/orgChart1"/>
    <dgm:cxn modelId="{941581EC-8AA7-4D0F-B8CC-7E29070E45C6}" type="presOf" srcId="{E1BD830A-F2E7-4D4C-8A25-7DD5CD53E754}" destId="{977406B8-DB93-46EF-810A-F4B300E4ABF9}" srcOrd="0" destOrd="0" presId="urn:microsoft.com/office/officeart/2005/8/layout/orgChart1"/>
    <dgm:cxn modelId="{37889CF1-85DA-4D80-BDB8-78353DCFCFCC}" type="presOf" srcId="{629C80C5-BBFB-494E-9E92-CA856A032294}" destId="{5C0BD455-4166-4ED6-BD9E-A72188187C6E}" srcOrd="1" destOrd="0" presId="urn:microsoft.com/office/officeart/2005/8/layout/orgChart1"/>
    <dgm:cxn modelId="{17F2CDFE-2392-481B-AB08-EF83FE5B9D73}" type="presOf" srcId="{7545FDCD-D931-472F-BF91-B948083A548E}" destId="{2B5BB6F9-5B7C-4750-A54A-F28515DE338A}" srcOrd="0" destOrd="0" presId="urn:microsoft.com/office/officeart/2005/8/layout/orgChart1"/>
    <dgm:cxn modelId="{899E12CF-1694-4C40-BB3D-8088E09302DA}" type="presParOf" srcId="{A5313280-55DE-4026-B226-E716E0737E21}" destId="{0A43D0F2-5A9F-438C-8E30-4B3CA3D29B6C}" srcOrd="0" destOrd="0" presId="urn:microsoft.com/office/officeart/2005/8/layout/orgChart1"/>
    <dgm:cxn modelId="{FE344AA1-7B25-4D87-B0FE-F23030B9EB42}" type="presParOf" srcId="{0A43D0F2-5A9F-438C-8E30-4B3CA3D29B6C}" destId="{A20986E9-CEC3-4A30-9936-A98AACCFB668}" srcOrd="0" destOrd="0" presId="urn:microsoft.com/office/officeart/2005/8/layout/orgChart1"/>
    <dgm:cxn modelId="{4CFCFA96-27F2-42AC-899A-A10E8F8DEBD0}" type="presParOf" srcId="{A20986E9-CEC3-4A30-9936-A98AACCFB668}" destId="{AD360BEE-5B86-431F-A278-E46589E4303C}" srcOrd="0" destOrd="0" presId="urn:microsoft.com/office/officeart/2005/8/layout/orgChart1"/>
    <dgm:cxn modelId="{2056F884-BD9C-41AC-9652-2D923C97CBFE}" type="presParOf" srcId="{A20986E9-CEC3-4A30-9936-A98AACCFB668}" destId="{8CD2FD5E-99D3-41C8-AD01-95AE6377CF02}" srcOrd="1" destOrd="0" presId="urn:microsoft.com/office/officeart/2005/8/layout/orgChart1"/>
    <dgm:cxn modelId="{8D7C07CC-E08A-4343-8462-D5517F5A7CAE}" type="presParOf" srcId="{0A43D0F2-5A9F-438C-8E30-4B3CA3D29B6C}" destId="{3BBD73B3-EDDB-4CCA-8AF7-0B1B7D46F9EE}" srcOrd="1" destOrd="0" presId="urn:microsoft.com/office/officeart/2005/8/layout/orgChart1"/>
    <dgm:cxn modelId="{4E7A1AD3-23EE-47BA-B5DD-6F8F9559B16D}" type="presParOf" srcId="{3BBD73B3-EDDB-4CCA-8AF7-0B1B7D46F9EE}" destId="{E952E98C-8CCA-40D1-BC10-83484B887E66}" srcOrd="0" destOrd="0" presId="urn:microsoft.com/office/officeart/2005/8/layout/orgChart1"/>
    <dgm:cxn modelId="{C54C71A2-B2F0-4C22-B8A1-7A10B0A72228}" type="presParOf" srcId="{3BBD73B3-EDDB-4CCA-8AF7-0B1B7D46F9EE}" destId="{5739ABED-16EF-4645-9831-A00F53B872D4}" srcOrd="1" destOrd="0" presId="urn:microsoft.com/office/officeart/2005/8/layout/orgChart1"/>
    <dgm:cxn modelId="{D931FF9E-174F-44FE-8499-60CECCD72682}" type="presParOf" srcId="{5739ABED-16EF-4645-9831-A00F53B872D4}" destId="{3C1D7307-1604-47AA-BCF5-27A8C68AB9FF}" srcOrd="0" destOrd="0" presId="urn:microsoft.com/office/officeart/2005/8/layout/orgChart1"/>
    <dgm:cxn modelId="{2ADE6A4F-1E7F-4211-8633-762EB3722FDF}" type="presParOf" srcId="{3C1D7307-1604-47AA-BCF5-27A8C68AB9FF}" destId="{1EA2C0C1-6F80-4FEC-9654-47026BE7173E}" srcOrd="0" destOrd="0" presId="urn:microsoft.com/office/officeart/2005/8/layout/orgChart1"/>
    <dgm:cxn modelId="{B85C60C0-2CC2-4813-B997-FC19EA5522FD}" type="presParOf" srcId="{3C1D7307-1604-47AA-BCF5-27A8C68AB9FF}" destId="{92D867C8-879C-4489-9004-7516C19D3874}" srcOrd="1" destOrd="0" presId="urn:microsoft.com/office/officeart/2005/8/layout/orgChart1"/>
    <dgm:cxn modelId="{351A6642-40E7-48B6-9AD8-B3CFC34C5715}" type="presParOf" srcId="{5739ABED-16EF-4645-9831-A00F53B872D4}" destId="{CA7F8DE9-10BD-4418-BC07-262E0BC37113}" srcOrd="1" destOrd="0" presId="urn:microsoft.com/office/officeart/2005/8/layout/orgChart1"/>
    <dgm:cxn modelId="{8E250395-0AF8-4BB9-83B2-564DE2A7D307}" type="presParOf" srcId="{CA7F8DE9-10BD-4418-BC07-262E0BC37113}" destId="{2B5BB6F9-5B7C-4750-A54A-F28515DE338A}" srcOrd="0" destOrd="0" presId="urn:microsoft.com/office/officeart/2005/8/layout/orgChart1"/>
    <dgm:cxn modelId="{6D7A8E73-B7BE-493C-AD1A-2B64B24A44BC}" type="presParOf" srcId="{CA7F8DE9-10BD-4418-BC07-262E0BC37113}" destId="{960A7758-6A29-4B64-8BE5-1D50637B971A}" srcOrd="1" destOrd="0" presId="urn:microsoft.com/office/officeart/2005/8/layout/orgChart1"/>
    <dgm:cxn modelId="{DE873E17-8126-46FB-885A-CE65D22C6220}" type="presParOf" srcId="{960A7758-6A29-4B64-8BE5-1D50637B971A}" destId="{A9741142-2042-4AA9-BC35-3B8403A68038}" srcOrd="0" destOrd="0" presId="urn:microsoft.com/office/officeart/2005/8/layout/orgChart1"/>
    <dgm:cxn modelId="{1CC1774F-629E-4872-92B3-300D0DBBBC00}" type="presParOf" srcId="{A9741142-2042-4AA9-BC35-3B8403A68038}" destId="{B552432E-20EC-4D29-9A86-C35E9C7C74B1}" srcOrd="0" destOrd="0" presId="urn:microsoft.com/office/officeart/2005/8/layout/orgChart1"/>
    <dgm:cxn modelId="{87A85A3C-6682-4715-9C54-079C0B0C1D05}" type="presParOf" srcId="{A9741142-2042-4AA9-BC35-3B8403A68038}" destId="{5C0BD455-4166-4ED6-BD9E-A72188187C6E}" srcOrd="1" destOrd="0" presId="urn:microsoft.com/office/officeart/2005/8/layout/orgChart1"/>
    <dgm:cxn modelId="{1812514B-9B6A-4C36-99C2-EB66FA30DDFB}" type="presParOf" srcId="{960A7758-6A29-4B64-8BE5-1D50637B971A}" destId="{673B6ECD-1AC8-4B51-9A1A-8BB2981EE8EB}" srcOrd="1" destOrd="0" presId="urn:microsoft.com/office/officeart/2005/8/layout/orgChart1"/>
    <dgm:cxn modelId="{76F4DB09-F77F-425C-8A75-72C7579A886D}" type="presParOf" srcId="{673B6ECD-1AC8-4B51-9A1A-8BB2981EE8EB}" destId="{FC875131-87D4-4A57-BB9B-F1DD3C225D03}" srcOrd="0" destOrd="0" presId="urn:microsoft.com/office/officeart/2005/8/layout/orgChart1"/>
    <dgm:cxn modelId="{C900C56D-137B-4BC9-9718-673003DC54EF}" type="presParOf" srcId="{673B6ECD-1AC8-4B51-9A1A-8BB2981EE8EB}" destId="{0B1CEB39-1C6D-48E1-B70A-4C33C6A3868A}" srcOrd="1" destOrd="0" presId="urn:microsoft.com/office/officeart/2005/8/layout/orgChart1"/>
    <dgm:cxn modelId="{6A74C89F-F1B3-4A7D-88D5-1C0BDEF61A1A}" type="presParOf" srcId="{0B1CEB39-1C6D-48E1-B70A-4C33C6A3868A}" destId="{30A09CD6-6574-4673-A92A-752D8E2418B8}" srcOrd="0" destOrd="0" presId="urn:microsoft.com/office/officeart/2005/8/layout/orgChart1"/>
    <dgm:cxn modelId="{A9108F4F-8706-4AAA-B89E-755B2655FC69}" type="presParOf" srcId="{30A09CD6-6574-4673-A92A-752D8E2418B8}" destId="{D6923A8D-7068-4741-BD82-50F7DF65A076}" srcOrd="0" destOrd="0" presId="urn:microsoft.com/office/officeart/2005/8/layout/orgChart1"/>
    <dgm:cxn modelId="{FD9FE86B-CE27-43E9-8317-0DF0E0E85E56}" type="presParOf" srcId="{30A09CD6-6574-4673-A92A-752D8E2418B8}" destId="{9B82646A-BFD9-49BE-A2C2-99B2666F2E52}" srcOrd="1" destOrd="0" presId="urn:microsoft.com/office/officeart/2005/8/layout/orgChart1"/>
    <dgm:cxn modelId="{3AF34B95-35B4-40E0-88AC-C7E438BBEBAB}" type="presParOf" srcId="{0B1CEB39-1C6D-48E1-B70A-4C33C6A3868A}" destId="{84CC6FF6-72BB-4B4E-847F-7CA6EEA8539B}" srcOrd="1" destOrd="0" presId="urn:microsoft.com/office/officeart/2005/8/layout/orgChart1"/>
    <dgm:cxn modelId="{0317BCE9-0C97-4655-8F7B-95A92D8B8675}" type="presParOf" srcId="{0B1CEB39-1C6D-48E1-B70A-4C33C6A3868A}" destId="{F7ECF137-EE53-4C61-B0B8-2FF23C566E09}" srcOrd="2" destOrd="0" presId="urn:microsoft.com/office/officeart/2005/8/layout/orgChart1"/>
    <dgm:cxn modelId="{7351DC05-32FC-44DB-8212-7990145ABFBC}" type="presParOf" srcId="{673B6ECD-1AC8-4B51-9A1A-8BB2981EE8EB}" destId="{B457A083-E226-4F51-8C86-F99A0A9C4317}" srcOrd="2" destOrd="0" presId="urn:microsoft.com/office/officeart/2005/8/layout/orgChart1"/>
    <dgm:cxn modelId="{D5C274C3-055A-42D9-805B-46EB93AE9FB4}" type="presParOf" srcId="{673B6ECD-1AC8-4B51-9A1A-8BB2981EE8EB}" destId="{7EC026B1-0483-4654-8A66-18F55D951DFD}" srcOrd="3" destOrd="0" presId="urn:microsoft.com/office/officeart/2005/8/layout/orgChart1"/>
    <dgm:cxn modelId="{92400948-881A-47B1-9C8F-9FC511511CF3}" type="presParOf" srcId="{7EC026B1-0483-4654-8A66-18F55D951DFD}" destId="{EF97DB81-FFC0-4C2E-A59D-1856C521B950}" srcOrd="0" destOrd="0" presId="urn:microsoft.com/office/officeart/2005/8/layout/orgChart1"/>
    <dgm:cxn modelId="{E4BFA3F1-066A-4A10-A485-84FFD915AA21}" type="presParOf" srcId="{EF97DB81-FFC0-4C2E-A59D-1856C521B950}" destId="{977406B8-DB93-46EF-810A-F4B300E4ABF9}" srcOrd="0" destOrd="0" presId="urn:microsoft.com/office/officeart/2005/8/layout/orgChart1"/>
    <dgm:cxn modelId="{BA08864E-62A7-49C9-8C54-A7650EE48B99}" type="presParOf" srcId="{EF97DB81-FFC0-4C2E-A59D-1856C521B950}" destId="{47BE1A81-8A17-4E58-8CF9-1915B2DE8BDC}" srcOrd="1" destOrd="0" presId="urn:microsoft.com/office/officeart/2005/8/layout/orgChart1"/>
    <dgm:cxn modelId="{30E16B9D-8677-4727-9E42-5DF43EEA1E8E}" type="presParOf" srcId="{7EC026B1-0483-4654-8A66-18F55D951DFD}" destId="{EE097027-E1D1-4CF5-ACAB-0D305CAEA488}" srcOrd="1" destOrd="0" presId="urn:microsoft.com/office/officeart/2005/8/layout/orgChart1"/>
    <dgm:cxn modelId="{BD838D21-5CDD-4A65-A25F-FD5BBC9F3F4D}" type="presParOf" srcId="{7EC026B1-0483-4654-8A66-18F55D951DFD}" destId="{A8ECA20E-0401-42DF-B36A-199DED3391DA}" srcOrd="2" destOrd="0" presId="urn:microsoft.com/office/officeart/2005/8/layout/orgChart1"/>
    <dgm:cxn modelId="{468A2059-A795-43A7-9C27-C71186D660C5}" type="presParOf" srcId="{960A7758-6A29-4B64-8BE5-1D50637B971A}" destId="{029CE2AB-4C9F-42EE-8A8E-7FBA3DEDE8C0}" srcOrd="2" destOrd="0" presId="urn:microsoft.com/office/officeart/2005/8/layout/orgChart1"/>
    <dgm:cxn modelId="{2004E4CA-C0DA-4F69-91F1-66F73A37B1DA}" type="presParOf" srcId="{CA7F8DE9-10BD-4418-BC07-262E0BC37113}" destId="{E1033F9F-F32A-4A36-BE10-888B1CDAEA4C}" srcOrd="2" destOrd="0" presId="urn:microsoft.com/office/officeart/2005/8/layout/orgChart1"/>
    <dgm:cxn modelId="{4DD1F35A-F3B0-481D-9560-0DCBB0722160}" type="presParOf" srcId="{CA7F8DE9-10BD-4418-BC07-262E0BC37113}" destId="{ECA2D26B-0358-4B7E-AB6D-FCCF00B5BEB6}" srcOrd="3" destOrd="0" presId="urn:microsoft.com/office/officeart/2005/8/layout/orgChart1"/>
    <dgm:cxn modelId="{2956E7A2-5395-49AC-8AF6-FCAE75553671}" type="presParOf" srcId="{ECA2D26B-0358-4B7E-AB6D-FCCF00B5BEB6}" destId="{22F7B170-D549-4763-AC43-2B7FC72E9E21}" srcOrd="0" destOrd="0" presId="urn:microsoft.com/office/officeart/2005/8/layout/orgChart1"/>
    <dgm:cxn modelId="{5D764A11-F3F6-4F3D-B161-FFA541CE4608}" type="presParOf" srcId="{22F7B170-D549-4763-AC43-2B7FC72E9E21}" destId="{82372A64-ACC7-4B63-BB27-C2FAA11D3E56}" srcOrd="0" destOrd="0" presId="urn:microsoft.com/office/officeart/2005/8/layout/orgChart1"/>
    <dgm:cxn modelId="{7BF7A8CD-451B-4788-9D35-231E16423C35}" type="presParOf" srcId="{22F7B170-D549-4763-AC43-2B7FC72E9E21}" destId="{811A9B76-7861-4A24-A901-9D64D88598B8}" srcOrd="1" destOrd="0" presId="urn:microsoft.com/office/officeart/2005/8/layout/orgChart1"/>
    <dgm:cxn modelId="{21ABD2C8-11F9-48AC-8CCB-96E0D2F9284F}" type="presParOf" srcId="{ECA2D26B-0358-4B7E-AB6D-FCCF00B5BEB6}" destId="{7502F936-3216-41B2-A524-277A7FD1770B}" srcOrd="1" destOrd="0" presId="urn:microsoft.com/office/officeart/2005/8/layout/orgChart1"/>
    <dgm:cxn modelId="{71EE6251-BC92-4B72-A09D-B70C87F3D5B6}" type="presParOf" srcId="{7502F936-3216-41B2-A524-277A7FD1770B}" destId="{04ACE8A9-E32C-40A4-904B-CA9647EBCEB3}" srcOrd="0" destOrd="0" presId="urn:microsoft.com/office/officeart/2005/8/layout/orgChart1"/>
    <dgm:cxn modelId="{571AEEF8-C1D7-4BB6-82BD-0CECAFA2C665}" type="presParOf" srcId="{7502F936-3216-41B2-A524-277A7FD1770B}" destId="{E9935966-DCAE-4F20-B6FD-1545936DAB07}" srcOrd="1" destOrd="0" presId="urn:microsoft.com/office/officeart/2005/8/layout/orgChart1"/>
    <dgm:cxn modelId="{F4C4DFFC-2F27-41D1-9C65-57473976044E}" type="presParOf" srcId="{E9935966-DCAE-4F20-B6FD-1545936DAB07}" destId="{1DE325DD-2905-4808-A3D3-138AE90BD759}" srcOrd="0" destOrd="0" presId="urn:microsoft.com/office/officeart/2005/8/layout/orgChart1"/>
    <dgm:cxn modelId="{09987F8E-099E-4C19-A043-917900D2C230}" type="presParOf" srcId="{1DE325DD-2905-4808-A3D3-138AE90BD759}" destId="{61E4C2A0-51A6-4FAA-89D2-79BFF8A02677}" srcOrd="0" destOrd="0" presId="urn:microsoft.com/office/officeart/2005/8/layout/orgChart1"/>
    <dgm:cxn modelId="{44F1CEB2-1745-4350-A6F9-0125817DF4B8}" type="presParOf" srcId="{1DE325DD-2905-4808-A3D3-138AE90BD759}" destId="{22A8E413-7421-435E-B140-9A956D8F0D1C}" srcOrd="1" destOrd="0" presId="urn:microsoft.com/office/officeart/2005/8/layout/orgChart1"/>
    <dgm:cxn modelId="{C5EDE909-D852-47C3-BD71-365E0156C1B8}" type="presParOf" srcId="{E9935966-DCAE-4F20-B6FD-1545936DAB07}" destId="{C743C9A1-EBC6-4EE3-9479-FA9E77C375E4}" srcOrd="1" destOrd="0" presId="urn:microsoft.com/office/officeart/2005/8/layout/orgChart1"/>
    <dgm:cxn modelId="{B853F0F5-6C90-4061-8086-B198213463C2}" type="presParOf" srcId="{E9935966-DCAE-4F20-B6FD-1545936DAB07}" destId="{6D1D7E20-687F-4E69-97B9-8022D457051E}" srcOrd="2" destOrd="0" presId="urn:microsoft.com/office/officeart/2005/8/layout/orgChart1"/>
    <dgm:cxn modelId="{A9BD1DE6-9EC4-40E9-9ACA-01D53FABBE9B}" type="presParOf" srcId="{7502F936-3216-41B2-A524-277A7FD1770B}" destId="{AAF86009-3151-4D01-92D9-5103CF0425BC}" srcOrd="2" destOrd="0" presId="urn:microsoft.com/office/officeart/2005/8/layout/orgChart1"/>
    <dgm:cxn modelId="{6BD461D0-4D68-40A7-BD8E-0DACD27AEEBB}" type="presParOf" srcId="{7502F936-3216-41B2-A524-277A7FD1770B}" destId="{F75A0A31-3793-47AC-8EB2-8ED4D8C3E37B}" srcOrd="3" destOrd="0" presId="urn:microsoft.com/office/officeart/2005/8/layout/orgChart1"/>
    <dgm:cxn modelId="{9353B78E-31C5-4998-BF26-36E996DC365F}" type="presParOf" srcId="{F75A0A31-3793-47AC-8EB2-8ED4D8C3E37B}" destId="{B739E199-B29D-420B-8427-7555D9D7B89A}" srcOrd="0" destOrd="0" presId="urn:microsoft.com/office/officeart/2005/8/layout/orgChart1"/>
    <dgm:cxn modelId="{3730D866-373E-495D-B4C6-2B378681CAAE}" type="presParOf" srcId="{B739E199-B29D-420B-8427-7555D9D7B89A}" destId="{F4FBA71B-7D6C-4D4A-B79F-E49DE20AB883}" srcOrd="0" destOrd="0" presId="urn:microsoft.com/office/officeart/2005/8/layout/orgChart1"/>
    <dgm:cxn modelId="{2E279289-F684-41AF-B7A2-C4E289081263}" type="presParOf" srcId="{B739E199-B29D-420B-8427-7555D9D7B89A}" destId="{39B84FB3-7DC7-4B74-A196-625D150B602F}" srcOrd="1" destOrd="0" presId="urn:microsoft.com/office/officeart/2005/8/layout/orgChart1"/>
    <dgm:cxn modelId="{040E64B5-3452-42F5-94BB-8A66DC2DB77F}" type="presParOf" srcId="{F75A0A31-3793-47AC-8EB2-8ED4D8C3E37B}" destId="{BBB83EFF-A50F-495F-98F8-F5259CE78EA1}" srcOrd="1" destOrd="0" presId="urn:microsoft.com/office/officeart/2005/8/layout/orgChart1"/>
    <dgm:cxn modelId="{240F2062-43C1-404A-987C-250C225896A7}" type="presParOf" srcId="{F75A0A31-3793-47AC-8EB2-8ED4D8C3E37B}" destId="{555897AF-44CE-447D-9E74-800DB397BC38}" srcOrd="2" destOrd="0" presId="urn:microsoft.com/office/officeart/2005/8/layout/orgChart1"/>
    <dgm:cxn modelId="{8791B5F7-2E51-4A21-A832-DDE9EDC82C30}" type="presParOf" srcId="{7502F936-3216-41B2-A524-277A7FD1770B}" destId="{48995385-FC2B-4142-8D90-363FF7653284}" srcOrd="4" destOrd="0" presId="urn:microsoft.com/office/officeart/2005/8/layout/orgChart1"/>
    <dgm:cxn modelId="{0C85F210-74B1-4A34-8D36-246CF361196C}" type="presParOf" srcId="{7502F936-3216-41B2-A524-277A7FD1770B}" destId="{A8924E75-8C15-4691-8DA6-2B6454B495A9}" srcOrd="5" destOrd="0" presId="urn:microsoft.com/office/officeart/2005/8/layout/orgChart1"/>
    <dgm:cxn modelId="{561CDA5A-7EA4-452E-BC43-AB85A721AEF2}" type="presParOf" srcId="{A8924E75-8C15-4691-8DA6-2B6454B495A9}" destId="{6992E2F8-690B-44E5-8076-6C963CFBEC3D}" srcOrd="0" destOrd="0" presId="urn:microsoft.com/office/officeart/2005/8/layout/orgChart1"/>
    <dgm:cxn modelId="{ECAC6F58-BC26-4D82-B13D-F98E04C494F6}" type="presParOf" srcId="{6992E2F8-690B-44E5-8076-6C963CFBEC3D}" destId="{055D1110-5502-461E-9966-EB99F0DC9497}" srcOrd="0" destOrd="0" presId="urn:microsoft.com/office/officeart/2005/8/layout/orgChart1"/>
    <dgm:cxn modelId="{C3181829-7440-4941-9D14-1AF270AE74E8}" type="presParOf" srcId="{6992E2F8-690B-44E5-8076-6C963CFBEC3D}" destId="{9CFCD84D-FFB5-4602-957A-D9A06E036CCD}" srcOrd="1" destOrd="0" presId="urn:microsoft.com/office/officeart/2005/8/layout/orgChart1"/>
    <dgm:cxn modelId="{8686CA6D-182D-47D0-B106-EA870B3BE8F7}" type="presParOf" srcId="{A8924E75-8C15-4691-8DA6-2B6454B495A9}" destId="{CB12E9A1-8A00-4FD4-A24D-3DC38F09601E}" srcOrd="1" destOrd="0" presId="urn:microsoft.com/office/officeart/2005/8/layout/orgChart1"/>
    <dgm:cxn modelId="{923F3B87-1696-4356-87A7-33EBC0753764}" type="presParOf" srcId="{A8924E75-8C15-4691-8DA6-2B6454B495A9}" destId="{2ACF9416-9819-4D31-BA07-6951A441B4AD}" srcOrd="2" destOrd="0" presId="urn:microsoft.com/office/officeart/2005/8/layout/orgChart1"/>
    <dgm:cxn modelId="{E0895EE3-9E13-4572-B825-5A8617D69EF3}" type="presParOf" srcId="{ECA2D26B-0358-4B7E-AB6D-FCCF00B5BEB6}" destId="{86D31735-90CC-41B5-8C16-B6D7E2BE832A}" srcOrd="2" destOrd="0" presId="urn:microsoft.com/office/officeart/2005/8/layout/orgChart1"/>
    <dgm:cxn modelId="{55F47A00-69CC-4EF8-8F35-9DAB9395B63D}" type="presParOf" srcId="{5739ABED-16EF-4645-9831-A00F53B872D4}" destId="{C231D477-2FBA-46F7-AEDD-8ADB6C63957B}" srcOrd="2" destOrd="0" presId="urn:microsoft.com/office/officeart/2005/8/layout/orgChart1"/>
    <dgm:cxn modelId="{6EC59B4E-CB12-4679-8470-1E161F538CEA}" type="presParOf" srcId="{3BBD73B3-EDDB-4CCA-8AF7-0B1B7D46F9EE}" destId="{068B8B26-E884-413A-B1D6-C14AAB5FFE10}" srcOrd="2" destOrd="0" presId="urn:microsoft.com/office/officeart/2005/8/layout/orgChart1"/>
    <dgm:cxn modelId="{D0AD40E1-BFD0-42BF-A32D-544E8314F84C}" type="presParOf" srcId="{3BBD73B3-EDDB-4CCA-8AF7-0B1B7D46F9EE}" destId="{942BBCAF-40BC-44FD-843E-CE25E60B33E3}" srcOrd="3" destOrd="0" presId="urn:microsoft.com/office/officeart/2005/8/layout/orgChart1"/>
    <dgm:cxn modelId="{ACAEAC91-CBF7-4C66-AC9C-1A37BB29698A}" type="presParOf" srcId="{942BBCAF-40BC-44FD-843E-CE25E60B33E3}" destId="{8AFCF1D9-9C4F-4FBC-B1BD-A4BE5C97A736}" srcOrd="0" destOrd="0" presId="urn:microsoft.com/office/officeart/2005/8/layout/orgChart1"/>
    <dgm:cxn modelId="{5FD71BA5-28D2-4DC6-879D-993DA624E3B3}" type="presParOf" srcId="{8AFCF1D9-9C4F-4FBC-B1BD-A4BE5C97A736}" destId="{AC979A54-2D64-4A85-B6E4-D28F2E539048}" srcOrd="0" destOrd="0" presId="urn:microsoft.com/office/officeart/2005/8/layout/orgChart1"/>
    <dgm:cxn modelId="{3CF41C0E-6229-4CAC-B38C-AD1C08EDBB1E}" type="presParOf" srcId="{8AFCF1D9-9C4F-4FBC-B1BD-A4BE5C97A736}" destId="{F55C7C32-6F77-461E-A1ED-947611BA8389}" srcOrd="1" destOrd="0" presId="urn:microsoft.com/office/officeart/2005/8/layout/orgChart1"/>
    <dgm:cxn modelId="{4A2044C5-4675-403E-B935-1BC09893BACB}" type="presParOf" srcId="{942BBCAF-40BC-44FD-843E-CE25E60B33E3}" destId="{4AF25539-C3D4-4ADB-9930-2984AD7CE50D}" srcOrd="1" destOrd="0" presId="urn:microsoft.com/office/officeart/2005/8/layout/orgChart1"/>
    <dgm:cxn modelId="{79AFE0B1-44A3-4070-8E7E-5EC2BEF88C6E}" type="presParOf" srcId="{4AF25539-C3D4-4ADB-9930-2984AD7CE50D}" destId="{632E0168-072F-4867-BB41-A12F4AFDC7E9}" srcOrd="0" destOrd="0" presId="urn:microsoft.com/office/officeart/2005/8/layout/orgChart1"/>
    <dgm:cxn modelId="{64DFCF11-58ED-4837-9922-13597F107264}" type="presParOf" srcId="{4AF25539-C3D4-4ADB-9930-2984AD7CE50D}" destId="{52A8ADAE-B173-4BD5-A4B7-EBF186E62050}" srcOrd="1" destOrd="0" presId="urn:microsoft.com/office/officeart/2005/8/layout/orgChart1"/>
    <dgm:cxn modelId="{CDCE76F0-8DF8-4C30-8835-B321CA30E874}" type="presParOf" srcId="{52A8ADAE-B173-4BD5-A4B7-EBF186E62050}" destId="{C083B01F-5CC5-473B-952B-F14A796F441B}" srcOrd="0" destOrd="0" presId="urn:microsoft.com/office/officeart/2005/8/layout/orgChart1"/>
    <dgm:cxn modelId="{EFBC7BB8-F9DD-4280-BCBE-1D4E2B2D6CC8}" type="presParOf" srcId="{C083B01F-5CC5-473B-952B-F14A796F441B}" destId="{FFCED285-A498-4D3A-A9D8-221396D1DB15}" srcOrd="0" destOrd="0" presId="urn:microsoft.com/office/officeart/2005/8/layout/orgChart1"/>
    <dgm:cxn modelId="{9DD4B514-1CDA-4FB0-8F12-E3923AE11235}" type="presParOf" srcId="{C083B01F-5CC5-473B-952B-F14A796F441B}" destId="{4851E973-A7F2-4851-B002-DAA94D961A9E}" srcOrd="1" destOrd="0" presId="urn:microsoft.com/office/officeart/2005/8/layout/orgChart1"/>
    <dgm:cxn modelId="{F8F2F296-DB9F-47E4-AA63-BB3741A94492}" type="presParOf" srcId="{52A8ADAE-B173-4BD5-A4B7-EBF186E62050}" destId="{B7DB77AE-E251-4897-8830-D429D68EFD01}" srcOrd="1" destOrd="0" presId="urn:microsoft.com/office/officeart/2005/8/layout/orgChart1"/>
    <dgm:cxn modelId="{7E15B1D2-FEA5-4125-A098-2ADEF9593E1A}" type="presParOf" srcId="{52A8ADAE-B173-4BD5-A4B7-EBF186E62050}" destId="{DEA434C4-1C99-4A5E-B09C-C4011A759EA6}" srcOrd="2" destOrd="0" presId="urn:microsoft.com/office/officeart/2005/8/layout/orgChart1"/>
    <dgm:cxn modelId="{5039AFFD-73D4-435F-BB33-EE1F2078C8D6}" type="presParOf" srcId="{942BBCAF-40BC-44FD-843E-CE25E60B33E3}" destId="{377F63B7-BECC-4CB0-90EF-840655D9D839}" srcOrd="2" destOrd="0" presId="urn:microsoft.com/office/officeart/2005/8/layout/orgChart1"/>
    <dgm:cxn modelId="{0BEE0F92-896A-4A92-8AD2-385B99AC1348}" type="presParOf" srcId="{0A43D0F2-5A9F-438C-8E30-4B3CA3D29B6C}" destId="{6078215E-2694-4284-9C17-BAFB2D3D28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BDD2D-5AFD-43E2-A0DA-614FD54A80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669BEB-13CC-4D67-BC1E-66EF853CE566}">
      <dgm:prSet phldrT="[Szöveg]" custT="1"/>
      <dgm:spPr>
        <a:noFill/>
        <a:ln w="25400">
          <a:solidFill>
            <a:schemeClr val="bg1"/>
          </a:solidFill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sémi nyelvek</a:t>
          </a:r>
          <a:br>
            <a:rPr lang="hu-HU" sz="40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*</a:t>
          </a:r>
          <a:r>
            <a:rPr lang="hu-HU" sz="2400" i="1" dirty="0" err="1">
              <a:solidFill>
                <a:schemeClr val="tx1"/>
              </a:solidFill>
            </a:rPr>
            <a:t>proto-sémi</a:t>
          </a:r>
          <a:endParaRPr lang="hu-HU" sz="2400" i="1" dirty="0">
            <a:solidFill>
              <a:schemeClr val="tx1"/>
            </a:solidFill>
          </a:endParaRPr>
        </a:p>
      </dgm:t>
    </dgm:pt>
    <dgm:pt modelId="{9E382B17-95A6-4DFF-B7CF-EDD1872A8C60}" type="parTrans" cxnId="{56873FE6-E1E8-40E2-96A0-CF481EEB21F7}">
      <dgm:prSet/>
      <dgm:spPr/>
      <dgm:t>
        <a:bodyPr/>
        <a:lstStyle/>
        <a:p>
          <a:endParaRPr lang="hu-HU"/>
        </a:p>
      </dgm:t>
    </dgm:pt>
    <dgm:pt modelId="{7DD29B09-5525-49E6-8099-4F2CA88BF9F5}" type="sibTrans" cxnId="{56873FE6-E1E8-40E2-96A0-CF481EEB21F7}">
      <dgm:prSet/>
      <dgm:spPr/>
      <dgm:t>
        <a:bodyPr/>
        <a:lstStyle/>
        <a:p>
          <a:endParaRPr lang="hu-HU"/>
        </a:p>
      </dgm:t>
    </dgm:pt>
    <dgm:pt modelId="{5D080AA1-8BF1-4781-859A-0132C70ED84E}">
      <dgm:prSet phldrT="[Szöveg]" custT="1"/>
      <dgm:spPr>
        <a:noFill/>
        <a:ln w="25400">
          <a:noFill/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nyugati sémi</a:t>
          </a:r>
        </a:p>
      </dgm:t>
    </dgm:pt>
    <dgm:pt modelId="{8D37C110-40D0-425E-A528-9C231D5C5263}" type="parTrans" cxnId="{CC67210D-F2A4-4970-B370-73307E640CA6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0D66F23B-56DD-482C-B946-036761B47EF7}" type="sibTrans" cxnId="{CC67210D-F2A4-4970-B370-73307E640CA6}">
      <dgm:prSet/>
      <dgm:spPr/>
      <dgm:t>
        <a:bodyPr/>
        <a:lstStyle/>
        <a:p>
          <a:endParaRPr lang="hu-HU"/>
        </a:p>
      </dgm:t>
    </dgm:pt>
    <dgm:pt modelId="{C4031FC3-4922-49BB-9CB7-DD9FD56BE819}">
      <dgm:prSet phldrT="[Szöveg]" custT="1"/>
      <dgm:spPr>
        <a:noFill/>
        <a:ln w="25400">
          <a:noFill/>
        </a:ln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keleti sémi</a:t>
          </a:r>
        </a:p>
      </dgm:t>
    </dgm:pt>
    <dgm:pt modelId="{F7B0B754-757D-4282-A9A3-35FE9BE357B3}" type="parTrans" cxnId="{3FC55D41-2471-4900-A175-FCBBEDCE0B4B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D3B83131-B878-467C-8BFE-4172C1FD7823}" type="sibTrans" cxnId="{3FC55D41-2471-4900-A175-FCBBEDCE0B4B}">
      <dgm:prSet/>
      <dgm:spPr/>
      <dgm:t>
        <a:bodyPr/>
        <a:lstStyle/>
        <a:p>
          <a:endParaRPr lang="hu-HU"/>
        </a:p>
      </dgm:t>
    </dgm:pt>
    <dgm:pt modelId="{629C80C5-BBFB-494E-9E92-CA856A032294}">
      <dgm:prSet custT="1"/>
      <dgm:spPr>
        <a:noFill/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északnyugati ág</a:t>
          </a:r>
        </a:p>
      </dgm:t>
    </dgm:pt>
    <dgm:pt modelId="{7545FDCD-D931-472F-BF91-B948083A548E}" type="parTrans" cxnId="{043CC529-DF2B-4890-9FFE-7F1D57B2CC44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45A8BD7-4808-4964-B62F-3D22A8301C18}" type="sibTrans" cxnId="{043CC529-DF2B-4890-9FFE-7F1D57B2CC44}">
      <dgm:prSet/>
      <dgm:spPr/>
      <dgm:t>
        <a:bodyPr/>
        <a:lstStyle/>
        <a:p>
          <a:endParaRPr lang="hu-HU"/>
        </a:p>
      </dgm:t>
    </dgm:pt>
    <dgm:pt modelId="{7483DD99-E6FE-43C1-B3E3-57AE59048C52}">
      <dgm:prSet custT="1"/>
      <dgm:spPr>
        <a:noFill/>
      </dgm:spPr>
      <dgm:t>
        <a:bodyPr/>
        <a:lstStyle/>
        <a:p>
          <a:r>
            <a:rPr lang="hu-HU" sz="2800" dirty="0">
              <a:solidFill>
                <a:schemeClr val="tx1"/>
              </a:solidFill>
            </a:rPr>
            <a:t>délnyugati ág</a:t>
          </a:r>
        </a:p>
      </dgm:t>
    </dgm:pt>
    <dgm:pt modelId="{C51DC7D4-D4FC-454D-A258-4C8DD1019279}" type="parTrans" cxnId="{06549395-4BAB-4BB2-AD21-12087897BE57}">
      <dgm:prSet/>
      <dgm:spPr>
        <a:noFill/>
        <a:ln w="25400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9E210A5-5692-47E0-8245-65850F06174E}" type="sibTrans" cxnId="{06549395-4BAB-4BB2-AD21-12087897BE57}">
      <dgm:prSet/>
      <dgm:spPr/>
      <dgm:t>
        <a:bodyPr/>
        <a:lstStyle/>
        <a:p>
          <a:endParaRPr lang="hu-HU"/>
        </a:p>
      </dgm:t>
    </dgm:pt>
    <dgm:pt modelId="{A2020064-7503-4FBF-BD72-A53CE96C1D62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kánaáni ág</a:t>
          </a:r>
          <a:br>
            <a:rPr lang="hu-HU" sz="26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héber, föníciai, </a:t>
          </a:r>
          <a:r>
            <a:rPr lang="hu-HU" sz="2400" i="1" dirty="0" err="1">
              <a:solidFill>
                <a:schemeClr val="tx1"/>
              </a:solidFill>
            </a:rPr>
            <a:t>moábi</a:t>
          </a:r>
          <a:r>
            <a:rPr lang="hu-HU" sz="2400" i="1" dirty="0">
              <a:solidFill>
                <a:schemeClr val="tx1"/>
              </a:solidFill>
            </a:rPr>
            <a:t>… </a:t>
          </a:r>
          <a:endParaRPr lang="hu-HU" sz="2600" dirty="0">
            <a:solidFill>
              <a:schemeClr val="tx1"/>
            </a:solidFill>
          </a:endParaRPr>
        </a:p>
      </dgm:t>
    </dgm:pt>
    <dgm:pt modelId="{7795BD74-7E4D-4937-839C-BA5931F51A76}" type="parTrans" cxnId="{A4C4FACE-BAEE-4CC1-8E04-D1C3FF2E9580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83E2D088-6ECB-40A1-93A5-C0A8388A21C6}" type="sibTrans" cxnId="{A4C4FACE-BAEE-4CC1-8E04-D1C3FF2E9580}">
      <dgm:prSet/>
      <dgm:spPr/>
      <dgm:t>
        <a:bodyPr/>
        <a:lstStyle/>
        <a:p>
          <a:endParaRPr lang="hu-HU"/>
        </a:p>
      </dgm:t>
    </dgm:pt>
    <dgm:pt modelId="{B1439DD0-4420-44A3-AAC0-95B10072DC2B}">
      <dgm:prSet custT="1"/>
      <dgm:spPr>
        <a:noFill/>
      </dgm:spPr>
      <dgm:t>
        <a:bodyPr/>
        <a:lstStyle/>
        <a:p>
          <a:pPr algn="l">
            <a:spcAft>
              <a:spcPts val="200"/>
            </a:spcAft>
          </a:pP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ág:</a:t>
          </a:r>
        </a:p>
        <a:p>
          <a:pPr algn="l">
            <a:spcAft>
              <a:spcPts val="200"/>
            </a:spcAft>
          </a:pPr>
          <a:r>
            <a:rPr lang="hu-HU" sz="2400" dirty="0">
              <a:solidFill>
                <a:schemeClr val="tx1"/>
              </a:solidFill>
            </a:rPr>
            <a:t>- ókori (</a:t>
          </a:r>
          <a:r>
            <a:rPr lang="hu-HU" sz="2400" dirty="0" err="1">
              <a:solidFill>
                <a:schemeClr val="tx1"/>
              </a:solidFill>
            </a:rPr>
            <a:t>epigrafikus</a:t>
          </a:r>
          <a:r>
            <a:rPr lang="hu-HU" sz="2400" dirty="0">
              <a:solidFill>
                <a:schemeClr val="tx1"/>
              </a:solidFill>
            </a:rPr>
            <a:t>) </a:t>
          </a: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nyelvek</a:t>
          </a:r>
        </a:p>
        <a:p>
          <a:pPr algn="l">
            <a:spcAft>
              <a:spcPts val="200"/>
            </a:spcAft>
          </a:pPr>
          <a:r>
            <a:rPr lang="hu-HU" sz="2400" dirty="0">
              <a:solidFill>
                <a:schemeClr val="tx1"/>
              </a:solidFill>
            </a:rPr>
            <a:t>- modern </a:t>
          </a:r>
          <a:r>
            <a:rPr lang="hu-HU" sz="2400" dirty="0" err="1">
              <a:solidFill>
                <a:schemeClr val="tx1"/>
              </a:solidFill>
            </a:rPr>
            <a:t>délarábiai</a:t>
          </a:r>
          <a:r>
            <a:rPr lang="hu-HU" sz="2400" dirty="0">
              <a:solidFill>
                <a:schemeClr val="tx1"/>
              </a:solidFill>
            </a:rPr>
            <a:t> nyelvek</a:t>
          </a:r>
        </a:p>
      </dgm:t>
    </dgm:pt>
    <dgm:pt modelId="{03586859-5D9C-491B-9B2B-4F5BD7C0C5D0}" type="parTrans" cxnId="{03D39B8D-2719-41B9-B96A-ABB86AC78899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908B02C3-B8C7-49D7-BECB-CD6643507BF0}" type="sibTrans" cxnId="{03D39B8D-2719-41B9-B96A-ABB86AC78899}">
      <dgm:prSet/>
      <dgm:spPr/>
      <dgm:t>
        <a:bodyPr/>
        <a:lstStyle/>
        <a:p>
          <a:endParaRPr lang="hu-HU"/>
        </a:p>
      </dgm:t>
    </dgm:pt>
    <dgm:pt modelId="{0A12D67F-8747-4288-8B22-C8C22723A36F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etióp ág</a:t>
          </a:r>
          <a:endParaRPr lang="hu-HU" sz="2400" dirty="0">
            <a:solidFill>
              <a:schemeClr val="tx1"/>
            </a:solidFill>
          </a:endParaRPr>
        </a:p>
      </dgm:t>
    </dgm:pt>
    <dgm:pt modelId="{8B552A29-1F14-403E-B5FE-54469B307BCF}" type="parTrans" cxnId="{D07E1F07-F832-4759-9FEA-9121575B60AD}">
      <dgm:prSet/>
      <dgm:spPr>
        <a:noFill/>
        <a:ln w="28575"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4D5D85E6-B0A2-4970-9E1A-8AEAF7C5CC0F}" type="sibTrans" cxnId="{D07E1F07-F832-4759-9FEA-9121575B60AD}">
      <dgm:prSet/>
      <dgm:spPr/>
      <dgm:t>
        <a:bodyPr/>
        <a:lstStyle/>
        <a:p>
          <a:endParaRPr lang="hu-HU"/>
        </a:p>
      </dgm:t>
    </dgm:pt>
    <dgm:pt modelId="{E1BD830A-F2E7-4D4C-8A25-7DD5CD53E754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arámi ág</a:t>
          </a:r>
          <a:br>
            <a:rPr lang="hu-HU" sz="2800" dirty="0">
              <a:solidFill>
                <a:schemeClr val="tx1"/>
              </a:solidFill>
            </a:rPr>
          </a:br>
          <a:r>
            <a:rPr lang="hu-HU" sz="2400" i="1" dirty="0">
              <a:solidFill>
                <a:schemeClr val="tx1"/>
              </a:solidFill>
            </a:rPr>
            <a:t>bibliai arámi, szír…</a:t>
          </a:r>
          <a:endParaRPr lang="hu-HU" sz="2800" dirty="0">
            <a:solidFill>
              <a:schemeClr val="tx1"/>
            </a:solidFill>
          </a:endParaRPr>
        </a:p>
      </dgm:t>
    </dgm:pt>
    <dgm:pt modelId="{58AA9AAB-5FC6-445A-88FC-4939BE977C3E}" type="parTrans" cxnId="{79B98B0C-4127-46B9-8852-DCF1B1CB2882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B62CA741-DD40-40D3-B051-CA0D452CC6DB}" type="sibTrans" cxnId="{79B98B0C-4127-46B9-8852-DCF1B1CB2882}">
      <dgm:prSet/>
      <dgm:spPr/>
      <dgm:t>
        <a:bodyPr/>
        <a:lstStyle/>
        <a:p>
          <a:endParaRPr lang="hu-HU"/>
        </a:p>
      </dgm:t>
    </dgm:pt>
    <dgm:pt modelId="{5239F536-8DE0-4B1A-BF4E-BC046D7E4119}">
      <dgm:prSet custT="1"/>
      <dgm:spPr>
        <a:noFill/>
        <a:ln>
          <a:noFill/>
        </a:ln>
      </dgm:spPr>
      <dgm:t>
        <a:bodyPr/>
        <a:lstStyle/>
        <a:p>
          <a:r>
            <a:rPr lang="hu-HU" sz="2400" i="1" dirty="0">
              <a:solidFill>
                <a:schemeClr val="tx1"/>
              </a:solidFill>
            </a:rPr>
            <a:t>akkád</a:t>
          </a:r>
        </a:p>
      </dgm:t>
    </dgm:pt>
    <dgm:pt modelId="{8505B3DE-7761-4763-9C2F-A91D5C81E14C}" type="parTrans" cxnId="{C3B44FEA-6488-4822-B318-D7F14B4E0DE8}">
      <dgm:prSet/>
      <dgm:spPr>
        <a:noFill/>
        <a:ln>
          <a:noFill/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7959138-A85E-4164-A4DF-E5A557439765}" type="sibTrans" cxnId="{C3B44FEA-6488-4822-B318-D7F14B4E0DE8}">
      <dgm:prSet/>
      <dgm:spPr/>
      <dgm:t>
        <a:bodyPr/>
        <a:lstStyle/>
        <a:p>
          <a:endParaRPr lang="hu-HU"/>
        </a:p>
      </dgm:t>
    </dgm:pt>
    <dgm:pt modelId="{EADBD7C2-410E-48BB-9947-062AD5274516}">
      <dgm:prSet custT="1"/>
      <dgm:spPr>
        <a:noFill/>
      </dgm:spPr>
      <dgm:t>
        <a:bodyPr/>
        <a:lstStyle/>
        <a:p>
          <a:pPr algn="l"/>
          <a:r>
            <a:rPr lang="hu-HU" sz="2800" dirty="0">
              <a:solidFill>
                <a:schemeClr val="tx1"/>
              </a:solidFill>
            </a:rPr>
            <a:t>arab ág</a:t>
          </a:r>
        </a:p>
      </dgm:t>
    </dgm:pt>
    <dgm:pt modelId="{DE4479BD-66C1-4893-A9AF-7E83027CADFD}" type="sibTrans" cxnId="{8B1172AB-906C-4BB5-B82C-EAF3A1142A3F}">
      <dgm:prSet/>
      <dgm:spPr/>
      <dgm:t>
        <a:bodyPr/>
        <a:lstStyle/>
        <a:p>
          <a:endParaRPr lang="hu-HU"/>
        </a:p>
      </dgm:t>
    </dgm:pt>
    <dgm:pt modelId="{4309ED69-3943-4464-ADF6-99F19AAB94C8}" type="parTrans" cxnId="{8B1172AB-906C-4BB5-B82C-EAF3A1142A3F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A5313280-55DE-4026-B226-E716E0737E21}" type="pres">
      <dgm:prSet presAssocID="{F1ABDD2D-5AFD-43E2-A0DA-614FD54A80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43D0F2-5A9F-438C-8E30-4B3CA3D29B6C}" type="pres">
      <dgm:prSet presAssocID="{BA669BEB-13CC-4D67-BC1E-66EF853CE566}" presName="hierRoot1" presStyleCnt="0">
        <dgm:presLayoutVars>
          <dgm:hierBranch val="init"/>
        </dgm:presLayoutVars>
      </dgm:prSet>
      <dgm:spPr/>
    </dgm:pt>
    <dgm:pt modelId="{A20986E9-CEC3-4A30-9936-A98AACCFB668}" type="pres">
      <dgm:prSet presAssocID="{BA669BEB-13CC-4D67-BC1E-66EF853CE566}" presName="rootComposite1" presStyleCnt="0"/>
      <dgm:spPr/>
    </dgm:pt>
    <dgm:pt modelId="{AD360BEE-5B86-431F-A278-E46589E4303C}" type="pres">
      <dgm:prSet presAssocID="{BA669BEB-13CC-4D67-BC1E-66EF853CE566}" presName="rootText1" presStyleLbl="node0" presStyleIdx="0" presStyleCnt="1" custScaleX="190112">
        <dgm:presLayoutVars>
          <dgm:chPref val="3"/>
        </dgm:presLayoutVars>
      </dgm:prSet>
      <dgm:spPr/>
    </dgm:pt>
    <dgm:pt modelId="{8CD2FD5E-99D3-41C8-AD01-95AE6377CF02}" type="pres">
      <dgm:prSet presAssocID="{BA669BEB-13CC-4D67-BC1E-66EF853CE566}" presName="rootConnector1" presStyleLbl="node1" presStyleIdx="0" presStyleCnt="0"/>
      <dgm:spPr/>
    </dgm:pt>
    <dgm:pt modelId="{3BBD73B3-EDDB-4CCA-8AF7-0B1B7D46F9EE}" type="pres">
      <dgm:prSet presAssocID="{BA669BEB-13CC-4D67-BC1E-66EF853CE566}" presName="hierChild2" presStyleCnt="0"/>
      <dgm:spPr/>
    </dgm:pt>
    <dgm:pt modelId="{E952E98C-8CCA-40D1-BC10-83484B887E66}" type="pres">
      <dgm:prSet presAssocID="{8D37C110-40D0-425E-A528-9C231D5C5263}" presName="Name37" presStyleLbl="parChTrans1D2" presStyleIdx="0" presStyleCnt="2"/>
      <dgm:spPr/>
    </dgm:pt>
    <dgm:pt modelId="{5739ABED-16EF-4645-9831-A00F53B872D4}" type="pres">
      <dgm:prSet presAssocID="{5D080AA1-8BF1-4781-859A-0132C70ED84E}" presName="hierRoot2" presStyleCnt="0">
        <dgm:presLayoutVars>
          <dgm:hierBranch val="init"/>
        </dgm:presLayoutVars>
      </dgm:prSet>
      <dgm:spPr/>
    </dgm:pt>
    <dgm:pt modelId="{3C1D7307-1604-47AA-BCF5-27A8C68AB9FF}" type="pres">
      <dgm:prSet presAssocID="{5D080AA1-8BF1-4781-859A-0132C70ED84E}" presName="rootComposite" presStyleCnt="0"/>
      <dgm:spPr/>
    </dgm:pt>
    <dgm:pt modelId="{1EA2C0C1-6F80-4FEC-9654-47026BE7173E}" type="pres">
      <dgm:prSet presAssocID="{5D080AA1-8BF1-4781-859A-0132C70ED84E}" presName="rootText" presStyleLbl="node2" presStyleIdx="0" presStyleCnt="2" custScaleX="187257">
        <dgm:presLayoutVars>
          <dgm:chPref val="3"/>
        </dgm:presLayoutVars>
      </dgm:prSet>
      <dgm:spPr/>
    </dgm:pt>
    <dgm:pt modelId="{92D867C8-879C-4489-9004-7516C19D3874}" type="pres">
      <dgm:prSet presAssocID="{5D080AA1-8BF1-4781-859A-0132C70ED84E}" presName="rootConnector" presStyleLbl="node2" presStyleIdx="0" presStyleCnt="2"/>
      <dgm:spPr/>
    </dgm:pt>
    <dgm:pt modelId="{CA7F8DE9-10BD-4418-BC07-262E0BC37113}" type="pres">
      <dgm:prSet presAssocID="{5D080AA1-8BF1-4781-859A-0132C70ED84E}" presName="hierChild4" presStyleCnt="0"/>
      <dgm:spPr/>
    </dgm:pt>
    <dgm:pt modelId="{2B5BB6F9-5B7C-4750-A54A-F28515DE338A}" type="pres">
      <dgm:prSet presAssocID="{7545FDCD-D931-472F-BF91-B948083A548E}" presName="Name37" presStyleLbl="parChTrans1D3" presStyleIdx="0" presStyleCnt="3"/>
      <dgm:spPr/>
    </dgm:pt>
    <dgm:pt modelId="{960A7758-6A29-4B64-8BE5-1D50637B971A}" type="pres">
      <dgm:prSet presAssocID="{629C80C5-BBFB-494E-9E92-CA856A032294}" presName="hierRoot2" presStyleCnt="0">
        <dgm:presLayoutVars>
          <dgm:hierBranch val="init"/>
        </dgm:presLayoutVars>
      </dgm:prSet>
      <dgm:spPr/>
    </dgm:pt>
    <dgm:pt modelId="{A9741142-2042-4AA9-BC35-3B8403A68038}" type="pres">
      <dgm:prSet presAssocID="{629C80C5-BBFB-494E-9E92-CA856A032294}" presName="rootComposite" presStyleCnt="0"/>
      <dgm:spPr/>
    </dgm:pt>
    <dgm:pt modelId="{B552432E-20EC-4D29-9A86-C35E9C7C74B1}" type="pres">
      <dgm:prSet presAssocID="{629C80C5-BBFB-494E-9E92-CA856A032294}" presName="rootText" presStyleLbl="node3" presStyleIdx="0" presStyleCnt="3" custScaleX="180524" custLinFactNeighborX="-25442" custLinFactNeighborY="6106">
        <dgm:presLayoutVars>
          <dgm:chPref val="3"/>
        </dgm:presLayoutVars>
      </dgm:prSet>
      <dgm:spPr/>
    </dgm:pt>
    <dgm:pt modelId="{5C0BD455-4166-4ED6-BD9E-A72188187C6E}" type="pres">
      <dgm:prSet presAssocID="{629C80C5-BBFB-494E-9E92-CA856A032294}" presName="rootConnector" presStyleLbl="node3" presStyleIdx="0" presStyleCnt="3"/>
      <dgm:spPr/>
    </dgm:pt>
    <dgm:pt modelId="{673B6ECD-1AC8-4B51-9A1A-8BB2981EE8EB}" type="pres">
      <dgm:prSet presAssocID="{629C80C5-BBFB-494E-9E92-CA856A032294}" presName="hierChild4" presStyleCnt="0"/>
      <dgm:spPr/>
    </dgm:pt>
    <dgm:pt modelId="{FC875131-87D4-4A57-BB9B-F1DD3C225D03}" type="pres">
      <dgm:prSet presAssocID="{7795BD74-7E4D-4937-839C-BA5931F51A76}" presName="Name37" presStyleLbl="parChTrans1D4" presStyleIdx="0" presStyleCnt="5"/>
      <dgm:spPr/>
    </dgm:pt>
    <dgm:pt modelId="{0B1CEB39-1C6D-48E1-B70A-4C33C6A3868A}" type="pres">
      <dgm:prSet presAssocID="{A2020064-7503-4FBF-BD72-A53CE96C1D62}" presName="hierRoot2" presStyleCnt="0">
        <dgm:presLayoutVars>
          <dgm:hierBranch val="init"/>
        </dgm:presLayoutVars>
      </dgm:prSet>
      <dgm:spPr/>
    </dgm:pt>
    <dgm:pt modelId="{30A09CD6-6574-4673-A92A-752D8E2418B8}" type="pres">
      <dgm:prSet presAssocID="{A2020064-7503-4FBF-BD72-A53CE96C1D62}" presName="rootComposite" presStyleCnt="0"/>
      <dgm:spPr/>
    </dgm:pt>
    <dgm:pt modelId="{D6923A8D-7068-4741-BD82-50F7DF65A076}" type="pres">
      <dgm:prSet presAssocID="{A2020064-7503-4FBF-BD72-A53CE96C1D62}" presName="rootText" presStyleLbl="node4" presStyleIdx="0" presStyleCnt="5" custScaleX="196031" custLinFactNeighborX="-30980" custLinFactNeighborY="-25171">
        <dgm:presLayoutVars>
          <dgm:chPref val="3"/>
        </dgm:presLayoutVars>
      </dgm:prSet>
      <dgm:spPr/>
    </dgm:pt>
    <dgm:pt modelId="{9B82646A-BFD9-49BE-A2C2-99B2666F2E52}" type="pres">
      <dgm:prSet presAssocID="{A2020064-7503-4FBF-BD72-A53CE96C1D62}" presName="rootConnector" presStyleLbl="node4" presStyleIdx="0" presStyleCnt="5"/>
      <dgm:spPr/>
    </dgm:pt>
    <dgm:pt modelId="{84CC6FF6-72BB-4B4E-847F-7CA6EEA8539B}" type="pres">
      <dgm:prSet presAssocID="{A2020064-7503-4FBF-BD72-A53CE96C1D62}" presName="hierChild4" presStyleCnt="0"/>
      <dgm:spPr/>
    </dgm:pt>
    <dgm:pt modelId="{F7ECF137-EE53-4C61-B0B8-2FF23C566E09}" type="pres">
      <dgm:prSet presAssocID="{A2020064-7503-4FBF-BD72-A53CE96C1D62}" presName="hierChild5" presStyleCnt="0"/>
      <dgm:spPr/>
    </dgm:pt>
    <dgm:pt modelId="{B457A083-E226-4F51-8C86-F99A0A9C4317}" type="pres">
      <dgm:prSet presAssocID="{58AA9AAB-5FC6-445A-88FC-4939BE977C3E}" presName="Name37" presStyleLbl="parChTrans1D4" presStyleIdx="1" presStyleCnt="5"/>
      <dgm:spPr/>
    </dgm:pt>
    <dgm:pt modelId="{7EC026B1-0483-4654-8A66-18F55D951DFD}" type="pres">
      <dgm:prSet presAssocID="{E1BD830A-F2E7-4D4C-8A25-7DD5CD53E754}" presName="hierRoot2" presStyleCnt="0">
        <dgm:presLayoutVars>
          <dgm:hierBranch val="init"/>
        </dgm:presLayoutVars>
      </dgm:prSet>
      <dgm:spPr/>
    </dgm:pt>
    <dgm:pt modelId="{EF97DB81-FFC0-4C2E-A59D-1856C521B950}" type="pres">
      <dgm:prSet presAssocID="{E1BD830A-F2E7-4D4C-8A25-7DD5CD53E754}" presName="rootComposite" presStyleCnt="0"/>
      <dgm:spPr/>
    </dgm:pt>
    <dgm:pt modelId="{977406B8-DB93-46EF-810A-F4B300E4ABF9}" type="pres">
      <dgm:prSet presAssocID="{E1BD830A-F2E7-4D4C-8A25-7DD5CD53E754}" presName="rootText" presStyleLbl="node4" presStyleIdx="1" presStyleCnt="5" custScaleX="192791" custLinFactNeighborX="-30979" custLinFactNeighborY="-56150">
        <dgm:presLayoutVars>
          <dgm:chPref val="3"/>
        </dgm:presLayoutVars>
      </dgm:prSet>
      <dgm:spPr/>
    </dgm:pt>
    <dgm:pt modelId="{47BE1A81-8A17-4E58-8CF9-1915B2DE8BDC}" type="pres">
      <dgm:prSet presAssocID="{E1BD830A-F2E7-4D4C-8A25-7DD5CD53E754}" presName="rootConnector" presStyleLbl="node4" presStyleIdx="1" presStyleCnt="5"/>
      <dgm:spPr/>
    </dgm:pt>
    <dgm:pt modelId="{EE097027-E1D1-4CF5-ACAB-0D305CAEA488}" type="pres">
      <dgm:prSet presAssocID="{E1BD830A-F2E7-4D4C-8A25-7DD5CD53E754}" presName="hierChild4" presStyleCnt="0"/>
      <dgm:spPr/>
    </dgm:pt>
    <dgm:pt modelId="{A8ECA20E-0401-42DF-B36A-199DED3391DA}" type="pres">
      <dgm:prSet presAssocID="{E1BD830A-F2E7-4D4C-8A25-7DD5CD53E754}" presName="hierChild5" presStyleCnt="0"/>
      <dgm:spPr/>
    </dgm:pt>
    <dgm:pt modelId="{029CE2AB-4C9F-42EE-8A8E-7FBA3DEDE8C0}" type="pres">
      <dgm:prSet presAssocID="{629C80C5-BBFB-494E-9E92-CA856A032294}" presName="hierChild5" presStyleCnt="0"/>
      <dgm:spPr/>
    </dgm:pt>
    <dgm:pt modelId="{E1033F9F-F32A-4A36-BE10-888B1CDAEA4C}" type="pres">
      <dgm:prSet presAssocID="{C51DC7D4-D4FC-454D-A258-4C8DD1019279}" presName="Name37" presStyleLbl="parChTrans1D3" presStyleIdx="1" presStyleCnt="3"/>
      <dgm:spPr/>
    </dgm:pt>
    <dgm:pt modelId="{ECA2D26B-0358-4B7E-AB6D-FCCF00B5BEB6}" type="pres">
      <dgm:prSet presAssocID="{7483DD99-E6FE-43C1-B3E3-57AE59048C52}" presName="hierRoot2" presStyleCnt="0">
        <dgm:presLayoutVars>
          <dgm:hierBranch val="init"/>
        </dgm:presLayoutVars>
      </dgm:prSet>
      <dgm:spPr/>
    </dgm:pt>
    <dgm:pt modelId="{22F7B170-D549-4763-AC43-2B7FC72E9E21}" type="pres">
      <dgm:prSet presAssocID="{7483DD99-E6FE-43C1-B3E3-57AE59048C52}" presName="rootComposite" presStyleCnt="0"/>
      <dgm:spPr/>
    </dgm:pt>
    <dgm:pt modelId="{82372A64-ACC7-4B63-BB27-C2FAA11D3E56}" type="pres">
      <dgm:prSet presAssocID="{7483DD99-E6FE-43C1-B3E3-57AE59048C52}" presName="rootText" presStyleLbl="node3" presStyleIdx="1" presStyleCnt="3" custScaleX="147076" custLinFactNeighborX="-547" custLinFactNeighborY="4071">
        <dgm:presLayoutVars>
          <dgm:chPref val="3"/>
        </dgm:presLayoutVars>
      </dgm:prSet>
      <dgm:spPr/>
    </dgm:pt>
    <dgm:pt modelId="{811A9B76-7861-4A24-A901-9D64D88598B8}" type="pres">
      <dgm:prSet presAssocID="{7483DD99-E6FE-43C1-B3E3-57AE59048C52}" presName="rootConnector" presStyleLbl="node3" presStyleIdx="1" presStyleCnt="3"/>
      <dgm:spPr/>
    </dgm:pt>
    <dgm:pt modelId="{7502F936-3216-41B2-A524-277A7FD1770B}" type="pres">
      <dgm:prSet presAssocID="{7483DD99-E6FE-43C1-B3E3-57AE59048C52}" presName="hierChild4" presStyleCnt="0"/>
      <dgm:spPr/>
    </dgm:pt>
    <dgm:pt modelId="{04ACE8A9-E32C-40A4-904B-CA9647EBCEB3}" type="pres">
      <dgm:prSet presAssocID="{4309ED69-3943-4464-ADF6-99F19AAB94C8}" presName="Name37" presStyleLbl="parChTrans1D4" presStyleIdx="2" presStyleCnt="5"/>
      <dgm:spPr/>
    </dgm:pt>
    <dgm:pt modelId="{E9935966-DCAE-4F20-B6FD-1545936DAB07}" type="pres">
      <dgm:prSet presAssocID="{EADBD7C2-410E-48BB-9947-062AD5274516}" presName="hierRoot2" presStyleCnt="0">
        <dgm:presLayoutVars>
          <dgm:hierBranch val="init"/>
        </dgm:presLayoutVars>
      </dgm:prSet>
      <dgm:spPr/>
    </dgm:pt>
    <dgm:pt modelId="{1DE325DD-2905-4808-A3D3-138AE90BD759}" type="pres">
      <dgm:prSet presAssocID="{EADBD7C2-410E-48BB-9947-062AD5274516}" presName="rootComposite" presStyleCnt="0"/>
      <dgm:spPr/>
    </dgm:pt>
    <dgm:pt modelId="{61E4C2A0-51A6-4FAA-89D2-79BFF8A02677}" type="pres">
      <dgm:prSet presAssocID="{EADBD7C2-410E-48BB-9947-062AD5274516}" presName="rootText" presStyleLbl="node4" presStyleIdx="2" presStyleCnt="5" custScaleX="81941" custScaleY="68727" custLinFactX="-13195" custLinFactNeighborX="-100000" custLinFactNeighborY="-51068">
        <dgm:presLayoutVars>
          <dgm:chPref val="3"/>
        </dgm:presLayoutVars>
      </dgm:prSet>
      <dgm:spPr/>
    </dgm:pt>
    <dgm:pt modelId="{22A8E413-7421-435E-B140-9A956D8F0D1C}" type="pres">
      <dgm:prSet presAssocID="{EADBD7C2-410E-48BB-9947-062AD5274516}" presName="rootConnector" presStyleLbl="node4" presStyleIdx="2" presStyleCnt="5"/>
      <dgm:spPr/>
    </dgm:pt>
    <dgm:pt modelId="{C743C9A1-EBC6-4EE3-9479-FA9E77C375E4}" type="pres">
      <dgm:prSet presAssocID="{EADBD7C2-410E-48BB-9947-062AD5274516}" presName="hierChild4" presStyleCnt="0"/>
      <dgm:spPr/>
    </dgm:pt>
    <dgm:pt modelId="{6D1D7E20-687F-4E69-97B9-8022D457051E}" type="pres">
      <dgm:prSet presAssocID="{EADBD7C2-410E-48BB-9947-062AD5274516}" presName="hierChild5" presStyleCnt="0"/>
      <dgm:spPr/>
    </dgm:pt>
    <dgm:pt modelId="{AAF86009-3151-4D01-92D9-5103CF0425BC}" type="pres">
      <dgm:prSet presAssocID="{03586859-5D9C-491B-9B2B-4F5BD7C0C5D0}" presName="Name37" presStyleLbl="parChTrans1D4" presStyleIdx="3" presStyleCnt="5"/>
      <dgm:spPr/>
    </dgm:pt>
    <dgm:pt modelId="{F75A0A31-3793-47AC-8EB2-8ED4D8C3E37B}" type="pres">
      <dgm:prSet presAssocID="{B1439DD0-4420-44A3-AAC0-95B10072DC2B}" presName="hierRoot2" presStyleCnt="0">
        <dgm:presLayoutVars>
          <dgm:hierBranch val="init"/>
        </dgm:presLayoutVars>
      </dgm:prSet>
      <dgm:spPr/>
    </dgm:pt>
    <dgm:pt modelId="{B739E199-B29D-420B-8427-7555D9D7B89A}" type="pres">
      <dgm:prSet presAssocID="{B1439DD0-4420-44A3-AAC0-95B10072DC2B}" presName="rootComposite" presStyleCnt="0"/>
      <dgm:spPr/>
    </dgm:pt>
    <dgm:pt modelId="{F4FBA71B-7D6C-4D4A-B79F-E49DE20AB883}" type="pres">
      <dgm:prSet presAssocID="{B1439DD0-4420-44A3-AAC0-95B10072DC2B}" presName="rootText" presStyleLbl="node4" presStyleIdx="3" presStyleCnt="5" custScaleX="314599" custLinFactY="-27133" custLinFactNeighborX="554" custLinFactNeighborY="-100000">
        <dgm:presLayoutVars>
          <dgm:chPref val="3"/>
        </dgm:presLayoutVars>
      </dgm:prSet>
      <dgm:spPr/>
    </dgm:pt>
    <dgm:pt modelId="{39B84FB3-7DC7-4B74-A196-625D150B602F}" type="pres">
      <dgm:prSet presAssocID="{B1439DD0-4420-44A3-AAC0-95B10072DC2B}" presName="rootConnector" presStyleLbl="node4" presStyleIdx="3" presStyleCnt="5"/>
      <dgm:spPr/>
    </dgm:pt>
    <dgm:pt modelId="{BBB83EFF-A50F-495F-98F8-F5259CE78EA1}" type="pres">
      <dgm:prSet presAssocID="{B1439DD0-4420-44A3-AAC0-95B10072DC2B}" presName="hierChild4" presStyleCnt="0"/>
      <dgm:spPr/>
    </dgm:pt>
    <dgm:pt modelId="{555897AF-44CE-447D-9E74-800DB397BC38}" type="pres">
      <dgm:prSet presAssocID="{B1439DD0-4420-44A3-AAC0-95B10072DC2B}" presName="hierChild5" presStyleCnt="0"/>
      <dgm:spPr/>
    </dgm:pt>
    <dgm:pt modelId="{48995385-FC2B-4142-8D90-363FF7653284}" type="pres">
      <dgm:prSet presAssocID="{8B552A29-1F14-403E-B5FE-54469B307BCF}" presName="Name37" presStyleLbl="parChTrans1D4" presStyleIdx="4" presStyleCnt="5"/>
      <dgm:spPr/>
    </dgm:pt>
    <dgm:pt modelId="{A8924E75-8C15-4691-8DA6-2B6454B495A9}" type="pres">
      <dgm:prSet presAssocID="{0A12D67F-8747-4288-8B22-C8C22723A36F}" presName="hierRoot2" presStyleCnt="0">
        <dgm:presLayoutVars>
          <dgm:hierBranch val="init"/>
        </dgm:presLayoutVars>
      </dgm:prSet>
      <dgm:spPr/>
    </dgm:pt>
    <dgm:pt modelId="{6992E2F8-690B-44E5-8076-6C963CFBEC3D}" type="pres">
      <dgm:prSet presAssocID="{0A12D67F-8747-4288-8B22-C8C22723A36F}" presName="rootComposite" presStyleCnt="0"/>
      <dgm:spPr/>
    </dgm:pt>
    <dgm:pt modelId="{055D1110-5502-461E-9966-EB99F0DC9497}" type="pres">
      <dgm:prSet presAssocID="{0A12D67F-8747-4288-8B22-C8C22723A36F}" presName="rootText" presStyleLbl="node4" presStyleIdx="4" presStyleCnt="5" custScaleY="91163" custLinFactY="-48378" custLinFactNeighborX="58971" custLinFactNeighborY="-100000">
        <dgm:presLayoutVars>
          <dgm:chPref val="3"/>
        </dgm:presLayoutVars>
      </dgm:prSet>
      <dgm:spPr/>
    </dgm:pt>
    <dgm:pt modelId="{9CFCD84D-FFB5-4602-957A-D9A06E036CCD}" type="pres">
      <dgm:prSet presAssocID="{0A12D67F-8747-4288-8B22-C8C22723A36F}" presName="rootConnector" presStyleLbl="node4" presStyleIdx="4" presStyleCnt="5"/>
      <dgm:spPr/>
    </dgm:pt>
    <dgm:pt modelId="{CB12E9A1-8A00-4FD4-A24D-3DC38F09601E}" type="pres">
      <dgm:prSet presAssocID="{0A12D67F-8747-4288-8B22-C8C22723A36F}" presName="hierChild4" presStyleCnt="0"/>
      <dgm:spPr/>
    </dgm:pt>
    <dgm:pt modelId="{2ACF9416-9819-4D31-BA07-6951A441B4AD}" type="pres">
      <dgm:prSet presAssocID="{0A12D67F-8747-4288-8B22-C8C22723A36F}" presName="hierChild5" presStyleCnt="0"/>
      <dgm:spPr/>
    </dgm:pt>
    <dgm:pt modelId="{86D31735-90CC-41B5-8C16-B6D7E2BE832A}" type="pres">
      <dgm:prSet presAssocID="{7483DD99-E6FE-43C1-B3E3-57AE59048C52}" presName="hierChild5" presStyleCnt="0"/>
      <dgm:spPr/>
    </dgm:pt>
    <dgm:pt modelId="{C231D477-2FBA-46F7-AEDD-8ADB6C63957B}" type="pres">
      <dgm:prSet presAssocID="{5D080AA1-8BF1-4781-859A-0132C70ED84E}" presName="hierChild5" presStyleCnt="0"/>
      <dgm:spPr/>
    </dgm:pt>
    <dgm:pt modelId="{068B8B26-E884-413A-B1D6-C14AAB5FFE10}" type="pres">
      <dgm:prSet presAssocID="{F7B0B754-757D-4282-A9A3-35FE9BE357B3}" presName="Name37" presStyleLbl="parChTrans1D2" presStyleIdx="1" presStyleCnt="2"/>
      <dgm:spPr/>
    </dgm:pt>
    <dgm:pt modelId="{942BBCAF-40BC-44FD-843E-CE25E60B33E3}" type="pres">
      <dgm:prSet presAssocID="{C4031FC3-4922-49BB-9CB7-DD9FD56BE819}" presName="hierRoot2" presStyleCnt="0">
        <dgm:presLayoutVars>
          <dgm:hierBranch val="init"/>
        </dgm:presLayoutVars>
      </dgm:prSet>
      <dgm:spPr/>
    </dgm:pt>
    <dgm:pt modelId="{8AFCF1D9-9C4F-4FBC-B1BD-A4BE5C97A736}" type="pres">
      <dgm:prSet presAssocID="{C4031FC3-4922-49BB-9CB7-DD9FD56BE819}" presName="rootComposite" presStyleCnt="0"/>
      <dgm:spPr/>
    </dgm:pt>
    <dgm:pt modelId="{AC979A54-2D64-4A85-B6E4-D28F2E539048}" type="pres">
      <dgm:prSet presAssocID="{C4031FC3-4922-49BB-9CB7-DD9FD56BE819}" presName="rootText" presStyleLbl="node2" presStyleIdx="1" presStyleCnt="2" custScaleX="194365" custLinFactX="65808" custLinFactNeighborX="100000" custLinFactNeighborY="5098">
        <dgm:presLayoutVars>
          <dgm:chPref val="3"/>
        </dgm:presLayoutVars>
      </dgm:prSet>
      <dgm:spPr/>
    </dgm:pt>
    <dgm:pt modelId="{F55C7C32-6F77-461E-A1ED-947611BA8389}" type="pres">
      <dgm:prSet presAssocID="{C4031FC3-4922-49BB-9CB7-DD9FD56BE819}" presName="rootConnector" presStyleLbl="node2" presStyleIdx="1" presStyleCnt="2"/>
      <dgm:spPr/>
    </dgm:pt>
    <dgm:pt modelId="{4AF25539-C3D4-4ADB-9930-2984AD7CE50D}" type="pres">
      <dgm:prSet presAssocID="{C4031FC3-4922-49BB-9CB7-DD9FD56BE819}" presName="hierChild4" presStyleCnt="0"/>
      <dgm:spPr/>
    </dgm:pt>
    <dgm:pt modelId="{632E0168-072F-4867-BB41-A12F4AFDC7E9}" type="pres">
      <dgm:prSet presAssocID="{8505B3DE-7761-4763-9C2F-A91D5C81E14C}" presName="Name37" presStyleLbl="parChTrans1D3" presStyleIdx="2" presStyleCnt="3"/>
      <dgm:spPr/>
    </dgm:pt>
    <dgm:pt modelId="{52A8ADAE-B173-4BD5-A4B7-EBF186E62050}" type="pres">
      <dgm:prSet presAssocID="{5239F536-8DE0-4B1A-BF4E-BC046D7E4119}" presName="hierRoot2" presStyleCnt="0">
        <dgm:presLayoutVars>
          <dgm:hierBranch val="init"/>
        </dgm:presLayoutVars>
      </dgm:prSet>
      <dgm:spPr/>
    </dgm:pt>
    <dgm:pt modelId="{C083B01F-5CC5-473B-952B-F14A796F441B}" type="pres">
      <dgm:prSet presAssocID="{5239F536-8DE0-4B1A-BF4E-BC046D7E4119}" presName="rootComposite" presStyleCnt="0"/>
      <dgm:spPr/>
    </dgm:pt>
    <dgm:pt modelId="{FFCED285-A498-4D3A-A9D8-221396D1DB15}" type="pres">
      <dgm:prSet presAssocID="{5239F536-8DE0-4B1A-BF4E-BC046D7E4119}" presName="rootText" presStyleLbl="node3" presStyleIdx="2" presStyleCnt="3" custLinFactX="58757" custLinFactNeighborX="100000" custLinFactNeighborY="-46813">
        <dgm:presLayoutVars>
          <dgm:chPref val="3"/>
        </dgm:presLayoutVars>
      </dgm:prSet>
      <dgm:spPr/>
    </dgm:pt>
    <dgm:pt modelId="{4851E973-A7F2-4851-B002-DAA94D961A9E}" type="pres">
      <dgm:prSet presAssocID="{5239F536-8DE0-4B1A-BF4E-BC046D7E4119}" presName="rootConnector" presStyleLbl="node3" presStyleIdx="2" presStyleCnt="3"/>
      <dgm:spPr/>
    </dgm:pt>
    <dgm:pt modelId="{B7DB77AE-E251-4897-8830-D429D68EFD01}" type="pres">
      <dgm:prSet presAssocID="{5239F536-8DE0-4B1A-BF4E-BC046D7E4119}" presName="hierChild4" presStyleCnt="0"/>
      <dgm:spPr/>
    </dgm:pt>
    <dgm:pt modelId="{DEA434C4-1C99-4A5E-B09C-C4011A759EA6}" type="pres">
      <dgm:prSet presAssocID="{5239F536-8DE0-4B1A-BF4E-BC046D7E4119}" presName="hierChild5" presStyleCnt="0"/>
      <dgm:spPr/>
    </dgm:pt>
    <dgm:pt modelId="{377F63B7-BECC-4CB0-90EF-840655D9D839}" type="pres">
      <dgm:prSet presAssocID="{C4031FC3-4922-49BB-9CB7-DD9FD56BE819}" presName="hierChild5" presStyleCnt="0"/>
      <dgm:spPr/>
    </dgm:pt>
    <dgm:pt modelId="{6078215E-2694-4284-9C17-BAFB2D3D2861}" type="pres">
      <dgm:prSet presAssocID="{BA669BEB-13CC-4D67-BC1E-66EF853CE566}" presName="hierChild3" presStyleCnt="0"/>
      <dgm:spPr/>
    </dgm:pt>
  </dgm:ptLst>
  <dgm:cxnLst>
    <dgm:cxn modelId="{2F1CED04-EC3D-445C-8B64-522567F10CC2}" type="presOf" srcId="{B1439DD0-4420-44A3-AAC0-95B10072DC2B}" destId="{F4FBA71B-7D6C-4D4A-B79F-E49DE20AB883}" srcOrd="0" destOrd="0" presId="urn:microsoft.com/office/officeart/2005/8/layout/orgChart1"/>
    <dgm:cxn modelId="{D07E1F07-F832-4759-9FEA-9121575B60AD}" srcId="{7483DD99-E6FE-43C1-B3E3-57AE59048C52}" destId="{0A12D67F-8747-4288-8B22-C8C22723A36F}" srcOrd="2" destOrd="0" parTransId="{8B552A29-1F14-403E-B5FE-54469B307BCF}" sibTransId="{4D5D85E6-B0A2-4970-9E1A-8AEAF7C5CC0F}"/>
    <dgm:cxn modelId="{79B98B0C-4127-46B9-8852-DCF1B1CB2882}" srcId="{629C80C5-BBFB-494E-9E92-CA856A032294}" destId="{E1BD830A-F2E7-4D4C-8A25-7DD5CD53E754}" srcOrd="1" destOrd="0" parTransId="{58AA9AAB-5FC6-445A-88FC-4939BE977C3E}" sibTransId="{B62CA741-DD40-40D3-B051-CA0D452CC6DB}"/>
    <dgm:cxn modelId="{CC67210D-F2A4-4970-B370-73307E640CA6}" srcId="{BA669BEB-13CC-4D67-BC1E-66EF853CE566}" destId="{5D080AA1-8BF1-4781-859A-0132C70ED84E}" srcOrd="0" destOrd="0" parTransId="{8D37C110-40D0-425E-A528-9C231D5C5263}" sibTransId="{0D66F23B-56DD-482C-B946-036761B47EF7}"/>
    <dgm:cxn modelId="{38F71C0F-3B47-4EF0-82CF-1D2D0BCF14FA}" type="presOf" srcId="{7795BD74-7E4D-4937-839C-BA5931F51A76}" destId="{FC875131-87D4-4A57-BB9B-F1DD3C225D03}" srcOrd="0" destOrd="0" presId="urn:microsoft.com/office/officeart/2005/8/layout/orgChart1"/>
    <dgm:cxn modelId="{D3487315-2A04-4675-88A9-5E4363E2405B}" type="presOf" srcId="{58AA9AAB-5FC6-445A-88FC-4939BE977C3E}" destId="{B457A083-E226-4F51-8C86-F99A0A9C4317}" srcOrd="0" destOrd="0" presId="urn:microsoft.com/office/officeart/2005/8/layout/orgChart1"/>
    <dgm:cxn modelId="{E064C917-97E5-4E9E-A576-804F5C90AB82}" type="presOf" srcId="{F7B0B754-757D-4282-A9A3-35FE9BE357B3}" destId="{068B8B26-E884-413A-B1D6-C14AAB5FFE10}" srcOrd="0" destOrd="0" presId="urn:microsoft.com/office/officeart/2005/8/layout/orgChart1"/>
    <dgm:cxn modelId="{15516219-9017-4A40-BEBF-EE77E69E02DF}" type="presOf" srcId="{7545FDCD-D931-472F-BF91-B948083A548E}" destId="{2B5BB6F9-5B7C-4750-A54A-F28515DE338A}" srcOrd="0" destOrd="0" presId="urn:microsoft.com/office/officeart/2005/8/layout/orgChart1"/>
    <dgm:cxn modelId="{DC415824-6B96-4675-B2EA-05C42A5E69A0}" type="presOf" srcId="{629C80C5-BBFB-494E-9E92-CA856A032294}" destId="{B552432E-20EC-4D29-9A86-C35E9C7C74B1}" srcOrd="0" destOrd="0" presId="urn:microsoft.com/office/officeart/2005/8/layout/orgChart1"/>
    <dgm:cxn modelId="{A9DE6929-4C0C-4E86-9E53-02DE0CBC86C2}" type="presOf" srcId="{7483DD99-E6FE-43C1-B3E3-57AE59048C52}" destId="{82372A64-ACC7-4B63-BB27-C2FAA11D3E56}" srcOrd="0" destOrd="0" presId="urn:microsoft.com/office/officeart/2005/8/layout/orgChart1"/>
    <dgm:cxn modelId="{043CC529-DF2B-4890-9FFE-7F1D57B2CC44}" srcId="{5D080AA1-8BF1-4781-859A-0132C70ED84E}" destId="{629C80C5-BBFB-494E-9E92-CA856A032294}" srcOrd="0" destOrd="0" parTransId="{7545FDCD-D931-472F-BF91-B948083A548E}" sibTransId="{E45A8BD7-4808-4964-B62F-3D22A8301C18}"/>
    <dgm:cxn modelId="{46117739-3441-4661-8E20-7F0F547F8202}" type="presOf" srcId="{629C80C5-BBFB-494E-9E92-CA856A032294}" destId="{5C0BD455-4166-4ED6-BD9E-A72188187C6E}" srcOrd="1" destOrd="0" presId="urn:microsoft.com/office/officeart/2005/8/layout/orgChart1"/>
    <dgm:cxn modelId="{E8B1533E-53AA-4AD9-A4BB-15863C06E96E}" type="presOf" srcId="{7483DD99-E6FE-43C1-B3E3-57AE59048C52}" destId="{811A9B76-7861-4A24-A901-9D64D88598B8}" srcOrd="1" destOrd="0" presId="urn:microsoft.com/office/officeart/2005/8/layout/orgChart1"/>
    <dgm:cxn modelId="{FEF5285C-8E68-4A22-9014-8A34516585C7}" type="presOf" srcId="{B1439DD0-4420-44A3-AAC0-95B10072DC2B}" destId="{39B84FB3-7DC7-4B74-A196-625D150B602F}" srcOrd="1" destOrd="0" presId="urn:microsoft.com/office/officeart/2005/8/layout/orgChart1"/>
    <dgm:cxn modelId="{3FC55D41-2471-4900-A175-FCBBEDCE0B4B}" srcId="{BA669BEB-13CC-4D67-BC1E-66EF853CE566}" destId="{C4031FC3-4922-49BB-9CB7-DD9FD56BE819}" srcOrd="1" destOrd="0" parTransId="{F7B0B754-757D-4282-A9A3-35FE9BE357B3}" sibTransId="{D3B83131-B878-467C-8BFE-4172C1FD7823}"/>
    <dgm:cxn modelId="{41217169-63E4-4F65-953A-C46067F31C83}" type="presOf" srcId="{4309ED69-3943-4464-ADF6-99F19AAB94C8}" destId="{04ACE8A9-E32C-40A4-904B-CA9647EBCEB3}" srcOrd="0" destOrd="0" presId="urn:microsoft.com/office/officeart/2005/8/layout/orgChart1"/>
    <dgm:cxn modelId="{6843D14E-94CB-4FA5-8E53-B2246DF6972C}" type="presOf" srcId="{0A12D67F-8747-4288-8B22-C8C22723A36F}" destId="{9CFCD84D-FFB5-4602-957A-D9A06E036CCD}" srcOrd="1" destOrd="0" presId="urn:microsoft.com/office/officeart/2005/8/layout/orgChart1"/>
    <dgm:cxn modelId="{459A376F-533A-4295-9102-6DC11C786EAE}" type="presOf" srcId="{8B552A29-1F14-403E-B5FE-54469B307BCF}" destId="{48995385-FC2B-4142-8D90-363FF7653284}" srcOrd="0" destOrd="0" presId="urn:microsoft.com/office/officeart/2005/8/layout/orgChart1"/>
    <dgm:cxn modelId="{BCFB2553-0651-40CA-8AE7-F78A4A256EBE}" type="presOf" srcId="{8505B3DE-7761-4763-9C2F-A91D5C81E14C}" destId="{632E0168-072F-4867-BB41-A12F4AFDC7E9}" srcOrd="0" destOrd="0" presId="urn:microsoft.com/office/officeart/2005/8/layout/orgChart1"/>
    <dgm:cxn modelId="{EABAB455-6B89-4AC4-93E4-FA53D8445E46}" type="presOf" srcId="{A2020064-7503-4FBF-BD72-A53CE96C1D62}" destId="{9B82646A-BFD9-49BE-A2C2-99B2666F2E52}" srcOrd="1" destOrd="0" presId="urn:microsoft.com/office/officeart/2005/8/layout/orgChart1"/>
    <dgm:cxn modelId="{36457C78-AAE2-474D-9BD1-6BA3C91984B6}" type="presOf" srcId="{5239F536-8DE0-4B1A-BF4E-BC046D7E4119}" destId="{4851E973-A7F2-4851-B002-DAA94D961A9E}" srcOrd="1" destOrd="0" presId="urn:microsoft.com/office/officeart/2005/8/layout/orgChart1"/>
    <dgm:cxn modelId="{70AF2E5A-B8DC-4F41-905C-81DAD9340A44}" type="presOf" srcId="{F1ABDD2D-5AFD-43E2-A0DA-614FD54A8037}" destId="{A5313280-55DE-4026-B226-E716E0737E21}" srcOrd="0" destOrd="0" presId="urn:microsoft.com/office/officeart/2005/8/layout/orgChart1"/>
    <dgm:cxn modelId="{65AB2D7D-911E-4511-BDE9-F90471823991}" type="presOf" srcId="{5D080AA1-8BF1-4781-859A-0132C70ED84E}" destId="{1EA2C0C1-6F80-4FEC-9654-47026BE7173E}" srcOrd="0" destOrd="0" presId="urn:microsoft.com/office/officeart/2005/8/layout/orgChart1"/>
    <dgm:cxn modelId="{E1AE6788-402B-47DC-9D0E-1801BBC461A8}" type="presOf" srcId="{C4031FC3-4922-49BB-9CB7-DD9FD56BE819}" destId="{AC979A54-2D64-4A85-B6E4-D28F2E539048}" srcOrd="0" destOrd="0" presId="urn:microsoft.com/office/officeart/2005/8/layout/orgChart1"/>
    <dgm:cxn modelId="{03D39B8D-2719-41B9-B96A-ABB86AC78899}" srcId="{7483DD99-E6FE-43C1-B3E3-57AE59048C52}" destId="{B1439DD0-4420-44A3-AAC0-95B10072DC2B}" srcOrd="1" destOrd="0" parTransId="{03586859-5D9C-491B-9B2B-4F5BD7C0C5D0}" sibTransId="{908B02C3-B8C7-49D7-BECB-CD6643507BF0}"/>
    <dgm:cxn modelId="{71FE3590-72E0-45CD-90AE-DC027BBFEBDB}" type="presOf" srcId="{E1BD830A-F2E7-4D4C-8A25-7DD5CD53E754}" destId="{977406B8-DB93-46EF-810A-F4B300E4ABF9}" srcOrd="0" destOrd="0" presId="urn:microsoft.com/office/officeart/2005/8/layout/orgChart1"/>
    <dgm:cxn modelId="{66C61C93-3571-4E5B-A146-ABC357E1B452}" type="presOf" srcId="{A2020064-7503-4FBF-BD72-A53CE96C1D62}" destId="{D6923A8D-7068-4741-BD82-50F7DF65A076}" srcOrd="0" destOrd="0" presId="urn:microsoft.com/office/officeart/2005/8/layout/orgChart1"/>
    <dgm:cxn modelId="{06549395-4BAB-4BB2-AD21-12087897BE57}" srcId="{5D080AA1-8BF1-4781-859A-0132C70ED84E}" destId="{7483DD99-E6FE-43C1-B3E3-57AE59048C52}" srcOrd="1" destOrd="0" parTransId="{C51DC7D4-D4FC-454D-A258-4C8DD1019279}" sibTransId="{E9E210A5-5692-47E0-8245-65850F06174E}"/>
    <dgm:cxn modelId="{CCA5EB9C-761F-48B9-AC19-15F73970825E}" type="presOf" srcId="{03586859-5D9C-491B-9B2B-4F5BD7C0C5D0}" destId="{AAF86009-3151-4D01-92D9-5103CF0425BC}" srcOrd="0" destOrd="0" presId="urn:microsoft.com/office/officeart/2005/8/layout/orgChart1"/>
    <dgm:cxn modelId="{9AE80DAA-9DB4-4C43-867B-CD1BB2F11069}" type="presOf" srcId="{5239F536-8DE0-4B1A-BF4E-BC046D7E4119}" destId="{FFCED285-A498-4D3A-A9D8-221396D1DB15}" srcOrd="0" destOrd="0" presId="urn:microsoft.com/office/officeart/2005/8/layout/orgChart1"/>
    <dgm:cxn modelId="{8B1172AB-906C-4BB5-B82C-EAF3A1142A3F}" srcId="{7483DD99-E6FE-43C1-B3E3-57AE59048C52}" destId="{EADBD7C2-410E-48BB-9947-062AD5274516}" srcOrd="0" destOrd="0" parTransId="{4309ED69-3943-4464-ADF6-99F19AAB94C8}" sibTransId="{DE4479BD-66C1-4893-A9AF-7E83027CADFD}"/>
    <dgm:cxn modelId="{E7CFBAAE-7F10-4062-A46C-A21BE52044CE}" type="presOf" srcId="{EADBD7C2-410E-48BB-9947-062AD5274516}" destId="{22A8E413-7421-435E-B140-9A956D8F0D1C}" srcOrd="1" destOrd="0" presId="urn:microsoft.com/office/officeart/2005/8/layout/orgChart1"/>
    <dgm:cxn modelId="{E1AADFB7-68AB-4FEC-9126-0022D7266CF5}" type="presOf" srcId="{8D37C110-40D0-425E-A528-9C231D5C5263}" destId="{E952E98C-8CCA-40D1-BC10-83484B887E66}" srcOrd="0" destOrd="0" presId="urn:microsoft.com/office/officeart/2005/8/layout/orgChart1"/>
    <dgm:cxn modelId="{68EB45C2-5B2A-4C7E-8129-90249EC6CFD3}" type="presOf" srcId="{E1BD830A-F2E7-4D4C-8A25-7DD5CD53E754}" destId="{47BE1A81-8A17-4E58-8CF9-1915B2DE8BDC}" srcOrd="1" destOrd="0" presId="urn:microsoft.com/office/officeart/2005/8/layout/orgChart1"/>
    <dgm:cxn modelId="{EBBA9ACB-8832-4F02-BD5D-5B2A7C3AB4CB}" type="presOf" srcId="{BA669BEB-13CC-4D67-BC1E-66EF853CE566}" destId="{8CD2FD5E-99D3-41C8-AD01-95AE6377CF02}" srcOrd="1" destOrd="0" presId="urn:microsoft.com/office/officeart/2005/8/layout/orgChart1"/>
    <dgm:cxn modelId="{A4C4FACE-BAEE-4CC1-8E04-D1C3FF2E9580}" srcId="{629C80C5-BBFB-494E-9E92-CA856A032294}" destId="{A2020064-7503-4FBF-BD72-A53CE96C1D62}" srcOrd="0" destOrd="0" parTransId="{7795BD74-7E4D-4937-839C-BA5931F51A76}" sibTransId="{83E2D088-6ECB-40A1-93A5-C0A8388A21C6}"/>
    <dgm:cxn modelId="{C2969AD3-6E20-49E0-B8E8-F7621733BD5D}" type="presOf" srcId="{C51DC7D4-D4FC-454D-A258-4C8DD1019279}" destId="{E1033F9F-F32A-4A36-BE10-888B1CDAEA4C}" srcOrd="0" destOrd="0" presId="urn:microsoft.com/office/officeart/2005/8/layout/orgChart1"/>
    <dgm:cxn modelId="{56873FE6-E1E8-40E2-96A0-CF481EEB21F7}" srcId="{F1ABDD2D-5AFD-43E2-A0DA-614FD54A8037}" destId="{BA669BEB-13CC-4D67-BC1E-66EF853CE566}" srcOrd="0" destOrd="0" parTransId="{9E382B17-95A6-4DFF-B7CF-EDD1872A8C60}" sibTransId="{7DD29B09-5525-49E6-8099-4F2CA88BF9F5}"/>
    <dgm:cxn modelId="{C3B44FEA-6488-4822-B318-D7F14B4E0DE8}" srcId="{C4031FC3-4922-49BB-9CB7-DD9FD56BE819}" destId="{5239F536-8DE0-4B1A-BF4E-BC046D7E4119}" srcOrd="0" destOrd="0" parTransId="{8505B3DE-7761-4763-9C2F-A91D5C81E14C}" sibTransId="{57959138-A85E-4164-A4DF-E5A557439765}"/>
    <dgm:cxn modelId="{A73793EC-F927-4C11-AB69-14CA70B94579}" type="presOf" srcId="{BA669BEB-13CC-4D67-BC1E-66EF853CE566}" destId="{AD360BEE-5B86-431F-A278-E46589E4303C}" srcOrd="0" destOrd="0" presId="urn:microsoft.com/office/officeart/2005/8/layout/orgChart1"/>
    <dgm:cxn modelId="{8185FEF2-8EAD-4313-BDD2-B827E76C1DAC}" type="presOf" srcId="{5D080AA1-8BF1-4781-859A-0132C70ED84E}" destId="{92D867C8-879C-4489-9004-7516C19D3874}" srcOrd="1" destOrd="0" presId="urn:microsoft.com/office/officeart/2005/8/layout/orgChart1"/>
    <dgm:cxn modelId="{333145F8-F99D-4EFA-96B0-5CDD1ACC2711}" type="presOf" srcId="{C4031FC3-4922-49BB-9CB7-DD9FD56BE819}" destId="{F55C7C32-6F77-461E-A1ED-947611BA8389}" srcOrd="1" destOrd="0" presId="urn:microsoft.com/office/officeart/2005/8/layout/orgChart1"/>
    <dgm:cxn modelId="{49AA5DF9-4699-4772-AC9E-4D1BABC738EA}" type="presOf" srcId="{EADBD7C2-410E-48BB-9947-062AD5274516}" destId="{61E4C2A0-51A6-4FAA-89D2-79BFF8A02677}" srcOrd="0" destOrd="0" presId="urn:microsoft.com/office/officeart/2005/8/layout/orgChart1"/>
    <dgm:cxn modelId="{406B49FC-0208-4ED2-9CA7-74642800DC55}" type="presOf" srcId="{0A12D67F-8747-4288-8B22-C8C22723A36F}" destId="{055D1110-5502-461E-9966-EB99F0DC9497}" srcOrd="0" destOrd="0" presId="urn:microsoft.com/office/officeart/2005/8/layout/orgChart1"/>
    <dgm:cxn modelId="{D889B661-9395-45F8-B2BF-C31BB7F4659B}" type="presParOf" srcId="{A5313280-55DE-4026-B226-E716E0737E21}" destId="{0A43D0F2-5A9F-438C-8E30-4B3CA3D29B6C}" srcOrd="0" destOrd="0" presId="urn:microsoft.com/office/officeart/2005/8/layout/orgChart1"/>
    <dgm:cxn modelId="{EAFDFD1C-4F46-4A44-B20D-5F48BB70BA23}" type="presParOf" srcId="{0A43D0F2-5A9F-438C-8E30-4B3CA3D29B6C}" destId="{A20986E9-CEC3-4A30-9936-A98AACCFB668}" srcOrd="0" destOrd="0" presId="urn:microsoft.com/office/officeart/2005/8/layout/orgChart1"/>
    <dgm:cxn modelId="{A6FA5B74-D580-456F-9FF2-A605E63AC958}" type="presParOf" srcId="{A20986E9-CEC3-4A30-9936-A98AACCFB668}" destId="{AD360BEE-5B86-431F-A278-E46589E4303C}" srcOrd="0" destOrd="0" presId="urn:microsoft.com/office/officeart/2005/8/layout/orgChart1"/>
    <dgm:cxn modelId="{E850E551-8DEE-4B91-9D5E-B74ABE595449}" type="presParOf" srcId="{A20986E9-CEC3-4A30-9936-A98AACCFB668}" destId="{8CD2FD5E-99D3-41C8-AD01-95AE6377CF02}" srcOrd="1" destOrd="0" presId="urn:microsoft.com/office/officeart/2005/8/layout/orgChart1"/>
    <dgm:cxn modelId="{8C103341-3DC1-458B-B944-EFAA2F730C03}" type="presParOf" srcId="{0A43D0F2-5A9F-438C-8E30-4B3CA3D29B6C}" destId="{3BBD73B3-EDDB-4CCA-8AF7-0B1B7D46F9EE}" srcOrd="1" destOrd="0" presId="urn:microsoft.com/office/officeart/2005/8/layout/orgChart1"/>
    <dgm:cxn modelId="{7FD17084-1C9F-4341-9F88-E86D1BD88367}" type="presParOf" srcId="{3BBD73B3-EDDB-4CCA-8AF7-0B1B7D46F9EE}" destId="{E952E98C-8CCA-40D1-BC10-83484B887E66}" srcOrd="0" destOrd="0" presId="urn:microsoft.com/office/officeart/2005/8/layout/orgChart1"/>
    <dgm:cxn modelId="{700CA08F-5723-4979-AF18-DFF470A30BA4}" type="presParOf" srcId="{3BBD73B3-EDDB-4CCA-8AF7-0B1B7D46F9EE}" destId="{5739ABED-16EF-4645-9831-A00F53B872D4}" srcOrd="1" destOrd="0" presId="urn:microsoft.com/office/officeart/2005/8/layout/orgChart1"/>
    <dgm:cxn modelId="{9245A72F-EF15-4E97-9944-4BCA788EE5D7}" type="presParOf" srcId="{5739ABED-16EF-4645-9831-A00F53B872D4}" destId="{3C1D7307-1604-47AA-BCF5-27A8C68AB9FF}" srcOrd="0" destOrd="0" presId="urn:microsoft.com/office/officeart/2005/8/layout/orgChart1"/>
    <dgm:cxn modelId="{B6BD0ED7-A686-4140-8E54-0D61BEED1853}" type="presParOf" srcId="{3C1D7307-1604-47AA-BCF5-27A8C68AB9FF}" destId="{1EA2C0C1-6F80-4FEC-9654-47026BE7173E}" srcOrd="0" destOrd="0" presId="urn:microsoft.com/office/officeart/2005/8/layout/orgChart1"/>
    <dgm:cxn modelId="{7951B6A4-86F7-43D0-9940-A617B1669098}" type="presParOf" srcId="{3C1D7307-1604-47AA-BCF5-27A8C68AB9FF}" destId="{92D867C8-879C-4489-9004-7516C19D3874}" srcOrd="1" destOrd="0" presId="urn:microsoft.com/office/officeart/2005/8/layout/orgChart1"/>
    <dgm:cxn modelId="{3BD56329-3135-43FC-A71F-78C3819EE565}" type="presParOf" srcId="{5739ABED-16EF-4645-9831-A00F53B872D4}" destId="{CA7F8DE9-10BD-4418-BC07-262E0BC37113}" srcOrd="1" destOrd="0" presId="urn:microsoft.com/office/officeart/2005/8/layout/orgChart1"/>
    <dgm:cxn modelId="{EB7431F4-3FB4-4BB2-BFFA-46ECC9DC00BD}" type="presParOf" srcId="{CA7F8DE9-10BD-4418-BC07-262E0BC37113}" destId="{2B5BB6F9-5B7C-4750-A54A-F28515DE338A}" srcOrd="0" destOrd="0" presId="urn:microsoft.com/office/officeart/2005/8/layout/orgChart1"/>
    <dgm:cxn modelId="{1568A517-112D-4B72-B1FC-05377F0E9528}" type="presParOf" srcId="{CA7F8DE9-10BD-4418-BC07-262E0BC37113}" destId="{960A7758-6A29-4B64-8BE5-1D50637B971A}" srcOrd="1" destOrd="0" presId="urn:microsoft.com/office/officeart/2005/8/layout/orgChart1"/>
    <dgm:cxn modelId="{D23D1B31-83B5-4975-AA33-4B5807D6EC66}" type="presParOf" srcId="{960A7758-6A29-4B64-8BE5-1D50637B971A}" destId="{A9741142-2042-4AA9-BC35-3B8403A68038}" srcOrd="0" destOrd="0" presId="urn:microsoft.com/office/officeart/2005/8/layout/orgChart1"/>
    <dgm:cxn modelId="{1F7A0EAD-EEE8-45CE-B6D5-177ACFF243B8}" type="presParOf" srcId="{A9741142-2042-4AA9-BC35-3B8403A68038}" destId="{B552432E-20EC-4D29-9A86-C35E9C7C74B1}" srcOrd="0" destOrd="0" presId="urn:microsoft.com/office/officeart/2005/8/layout/orgChart1"/>
    <dgm:cxn modelId="{84FCF19F-8356-4580-B512-A0A9D09CE870}" type="presParOf" srcId="{A9741142-2042-4AA9-BC35-3B8403A68038}" destId="{5C0BD455-4166-4ED6-BD9E-A72188187C6E}" srcOrd="1" destOrd="0" presId="urn:microsoft.com/office/officeart/2005/8/layout/orgChart1"/>
    <dgm:cxn modelId="{7D463177-56DF-47E0-BBAA-B28397B85233}" type="presParOf" srcId="{960A7758-6A29-4B64-8BE5-1D50637B971A}" destId="{673B6ECD-1AC8-4B51-9A1A-8BB2981EE8EB}" srcOrd="1" destOrd="0" presId="urn:microsoft.com/office/officeart/2005/8/layout/orgChart1"/>
    <dgm:cxn modelId="{2B147E55-E307-4DD1-B872-E2A7EADBFCA5}" type="presParOf" srcId="{673B6ECD-1AC8-4B51-9A1A-8BB2981EE8EB}" destId="{FC875131-87D4-4A57-BB9B-F1DD3C225D03}" srcOrd="0" destOrd="0" presId="urn:microsoft.com/office/officeart/2005/8/layout/orgChart1"/>
    <dgm:cxn modelId="{77A04C86-A973-4D82-8445-005B43C097FC}" type="presParOf" srcId="{673B6ECD-1AC8-4B51-9A1A-8BB2981EE8EB}" destId="{0B1CEB39-1C6D-48E1-B70A-4C33C6A3868A}" srcOrd="1" destOrd="0" presId="urn:microsoft.com/office/officeart/2005/8/layout/orgChart1"/>
    <dgm:cxn modelId="{51BF54BD-14B8-4067-B8B1-F7EEB22486E6}" type="presParOf" srcId="{0B1CEB39-1C6D-48E1-B70A-4C33C6A3868A}" destId="{30A09CD6-6574-4673-A92A-752D8E2418B8}" srcOrd="0" destOrd="0" presId="urn:microsoft.com/office/officeart/2005/8/layout/orgChart1"/>
    <dgm:cxn modelId="{C1589573-EE21-42A3-99D1-DF2537F4174C}" type="presParOf" srcId="{30A09CD6-6574-4673-A92A-752D8E2418B8}" destId="{D6923A8D-7068-4741-BD82-50F7DF65A076}" srcOrd="0" destOrd="0" presId="urn:microsoft.com/office/officeart/2005/8/layout/orgChart1"/>
    <dgm:cxn modelId="{9E0C276F-81A5-439B-A3B4-EE7E6EF976F0}" type="presParOf" srcId="{30A09CD6-6574-4673-A92A-752D8E2418B8}" destId="{9B82646A-BFD9-49BE-A2C2-99B2666F2E52}" srcOrd="1" destOrd="0" presId="urn:microsoft.com/office/officeart/2005/8/layout/orgChart1"/>
    <dgm:cxn modelId="{A24D58E9-4ED3-4263-8B8E-DE9CBE67D73A}" type="presParOf" srcId="{0B1CEB39-1C6D-48E1-B70A-4C33C6A3868A}" destId="{84CC6FF6-72BB-4B4E-847F-7CA6EEA8539B}" srcOrd="1" destOrd="0" presId="urn:microsoft.com/office/officeart/2005/8/layout/orgChart1"/>
    <dgm:cxn modelId="{75E2E8D6-0E25-4F7A-83CB-1034BF8BC894}" type="presParOf" srcId="{0B1CEB39-1C6D-48E1-B70A-4C33C6A3868A}" destId="{F7ECF137-EE53-4C61-B0B8-2FF23C566E09}" srcOrd="2" destOrd="0" presId="urn:microsoft.com/office/officeart/2005/8/layout/orgChart1"/>
    <dgm:cxn modelId="{DB33FC7E-25FD-4B55-AF6D-CD46FF611974}" type="presParOf" srcId="{673B6ECD-1AC8-4B51-9A1A-8BB2981EE8EB}" destId="{B457A083-E226-4F51-8C86-F99A0A9C4317}" srcOrd="2" destOrd="0" presId="urn:microsoft.com/office/officeart/2005/8/layout/orgChart1"/>
    <dgm:cxn modelId="{BC2D9BBA-5BDF-4451-B04D-843449A8C5C8}" type="presParOf" srcId="{673B6ECD-1AC8-4B51-9A1A-8BB2981EE8EB}" destId="{7EC026B1-0483-4654-8A66-18F55D951DFD}" srcOrd="3" destOrd="0" presId="urn:microsoft.com/office/officeart/2005/8/layout/orgChart1"/>
    <dgm:cxn modelId="{1AE5BBDE-669C-4ACC-80A1-B95CA2898F42}" type="presParOf" srcId="{7EC026B1-0483-4654-8A66-18F55D951DFD}" destId="{EF97DB81-FFC0-4C2E-A59D-1856C521B950}" srcOrd="0" destOrd="0" presId="urn:microsoft.com/office/officeart/2005/8/layout/orgChart1"/>
    <dgm:cxn modelId="{D7FBDBDD-7FEA-4735-81F4-1AFFAD77D811}" type="presParOf" srcId="{EF97DB81-FFC0-4C2E-A59D-1856C521B950}" destId="{977406B8-DB93-46EF-810A-F4B300E4ABF9}" srcOrd="0" destOrd="0" presId="urn:microsoft.com/office/officeart/2005/8/layout/orgChart1"/>
    <dgm:cxn modelId="{85F60F09-AE81-4C3E-B773-AD5B8E0AED8E}" type="presParOf" srcId="{EF97DB81-FFC0-4C2E-A59D-1856C521B950}" destId="{47BE1A81-8A17-4E58-8CF9-1915B2DE8BDC}" srcOrd="1" destOrd="0" presId="urn:microsoft.com/office/officeart/2005/8/layout/orgChart1"/>
    <dgm:cxn modelId="{90366E6D-6EDA-4354-AD52-9189B54A1AD7}" type="presParOf" srcId="{7EC026B1-0483-4654-8A66-18F55D951DFD}" destId="{EE097027-E1D1-4CF5-ACAB-0D305CAEA488}" srcOrd="1" destOrd="0" presId="urn:microsoft.com/office/officeart/2005/8/layout/orgChart1"/>
    <dgm:cxn modelId="{6F868D28-5B51-44E0-8F3E-DEB1B429D048}" type="presParOf" srcId="{7EC026B1-0483-4654-8A66-18F55D951DFD}" destId="{A8ECA20E-0401-42DF-B36A-199DED3391DA}" srcOrd="2" destOrd="0" presId="urn:microsoft.com/office/officeart/2005/8/layout/orgChart1"/>
    <dgm:cxn modelId="{DA19387D-DC69-43EF-9EFF-DF2436A9FDBB}" type="presParOf" srcId="{960A7758-6A29-4B64-8BE5-1D50637B971A}" destId="{029CE2AB-4C9F-42EE-8A8E-7FBA3DEDE8C0}" srcOrd="2" destOrd="0" presId="urn:microsoft.com/office/officeart/2005/8/layout/orgChart1"/>
    <dgm:cxn modelId="{FDC55817-0810-4907-B082-66ECEA0C97AD}" type="presParOf" srcId="{CA7F8DE9-10BD-4418-BC07-262E0BC37113}" destId="{E1033F9F-F32A-4A36-BE10-888B1CDAEA4C}" srcOrd="2" destOrd="0" presId="urn:microsoft.com/office/officeart/2005/8/layout/orgChart1"/>
    <dgm:cxn modelId="{5171D034-F10A-4045-AFE7-758D1065989B}" type="presParOf" srcId="{CA7F8DE9-10BD-4418-BC07-262E0BC37113}" destId="{ECA2D26B-0358-4B7E-AB6D-FCCF00B5BEB6}" srcOrd="3" destOrd="0" presId="urn:microsoft.com/office/officeart/2005/8/layout/orgChart1"/>
    <dgm:cxn modelId="{F5C3B384-EE09-43EC-A866-F970981F2FAF}" type="presParOf" srcId="{ECA2D26B-0358-4B7E-AB6D-FCCF00B5BEB6}" destId="{22F7B170-D549-4763-AC43-2B7FC72E9E21}" srcOrd="0" destOrd="0" presId="urn:microsoft.com/office/officeart/2005/8/layout/orgChart1"/>
    <dgm:cxn modelId="{0AA20352-F378-4847-9936-E0BD824DBA92}" type="presParOf" srcId="{22F7B170-D549-4763-AC43-2B7FC72E9E21}" destId="{82372A64-ACC7-4B63-BB27-C2FAA11D3E56}" srcOrd="0" destOrd="0" presId="urn:microsoft.com/office/officeart/2005/8/layout/orgChart1"/>
    <dgm:cxn modelId="{922EE01D-E088-4533-A701-BB072C648D7F}" type="presParOf" srcId="{22F7B170-D549-4763-AC43-2B7FC72E9E21}" destId="{811A9B76-7861-4A24-A901-9D64D88598B8}" srcOrd="1" destOrd="0" presId="urn:microsoft.com/office/officeart/2005/8/layout/orgChart1"/>
    <dgm:cxn modelId="{D14249AB-F96D-4489-A974-E20766DC1DDA}" type="presParOf" srcId="{ECA2D26B-0358-4B7E-AB6D-FCCF00B5BEB6}" destId="{7502F936-3216-41B2-A524-277A7FD1770B}" srcOrd="1" destOrd="0" presId="urn:microsoft.com/office/officeart/2005/8/layout/orgChart1"/>
    <dgm:cxn modelId="{C3D46A56-FF7C-422C-B960-F6E9140CBA51}" type="presParOf" srcId="{7502F936-3216-41B2-A524-277A7FD1770B}" destId="{04ACE8A9-E32C-40A4-904B-CA9647EBCEB3}" srcOrd="0" destOrd="0" presId="urn:microsoft.com/office/officeart/2005/8/layout/orgChart1"/>
    <dgm:cxn modelId="{0BD2EBFF-120F-494C-966A-968EDCE61010}" type="presParOf" srcId="{7502F936-3216-41B2-A524-277A7FD1770B}" destId="{E9935966-DCAE-4F20-B6FD-1545936DAB07}" srcOrd="1" destOrd="0" presId="urn:microsoft.com/office/officeart/2005/8/layout/orgChart1"/>
    <dgm:cxn modelId="{DECD31C0-97E2-4644-B5D2-63B3C372C9E9}" type="presParOf" srcId="{E9935966-DCAE-4F20-B6FD-1545936DAB07}" destId="{1DE325DD-2905-4808-A3D3-138AE90BD759}" srcOrd="0" destOrd="0" presId="urn:microsoft.com/office/officeart/2005/8/layout/orgChart1"/>
    <dgm:cxn modelId="{FEDF0D42-C3AE-44F0-A488-89B0E55E7914}" type="presParOf" srcId="{1DE325DD-2905-4808-A3D3-138AE90BD759}" destId="{61E4C2A0-51A6-4FAA-89D2-79BFF8A02677}" srcOrd="0" destOrd="0" presId="urn:microsoft.com/office/officeart/2005/8/layout/orgChart1"/>
    <dgm:cxn modelId="{B27C9A4F-2BA6-4C07-8507-B092AA43899A}" type="presParOf" srcId="{1DE325DD-2905-4808-A3D3-138AE90BD759}" destId="{22A8E413-7421-435E-B140-9A956D8F0D1C}" srcOrd="1" destOrd="0" presId="urn:microsoft.com/office/officeart/2005/8/layout/orgChart1"/>
    <dgm:cxn modelId="{EBB6F82A-27A2-4497-A149-E118479D00EE}" type="presParOf" srcId="{E9935966-DCAE-4F20-B6FD-1545936DAB07}" destId="{C743C9A1-EBC6-4EE3-9479-FA9E77C375E4}" srcOrd="1" destOrd="0" presId="urn:microsoft.com/office/officeart/2005/8/layout/orgChart1"/>
    <dgm:cxn modelId="{D8B37E05-3833-479D-81D5-4F04816807FB}" type="presParOf" srcId="{E9935966-DCAE-4F20-B6FD-1545936DAB07}" destId="{6D1D7E20-687F-4E69-97B9-8022D457051E}" srcOrd="2" destOrd="0" presId="urn:microsoft.com/office/officeart/2005/8/layout/orgChart1"/>
    <dgm:cxn modelId="{2A3D15A7-2F26-46BE-805A-E856FF26603B}" type="presParOf" srcId="{7502F936-3216-41B2-A524-277A7FD1770B}" destId="{AAF86009-3151-4D01-92D9-5103CF0425BC}" srcOrd="2" destOrd="0" presId="urn:microsoft.com/office/officeart/2005/8/layout/orgChart1"/>
    <dgm:cxn modelId="{88CEAC3D-FDA8-4BA2-AF1C-5054705FE37E}" type="presParOf" srcId="{7502F936-3216-41B2-A524-277A7FD1770B}" destId="{F75A0A31-3793-47AC-8EB2-8ED4D8C3E37B}" srcOrd="3" destOrd="0" presId="urn:microsoft.com/office/officeart/2005/8/layout/orgChart1"/>
    <dgm:cxn modelId="{EE7A7DCF-E9A2-4FC0-BB35-F0EC6B0E321C}" type="presParOf" srcId="{F75A0A31-3793-47AC-8EB2-8ED4D8C3E37B}" destId="{B739E199-B29D-420B-8427-7555D9D7B89A}" srcOrd="0" destOrd="0" presId="urn:microsoft.com/office/officeart/2005/8/layout/orgChart1"/>
    <dgm:cxn modelId="{8677CB0A-E3CF-404E-99BE-0DA39F875566}" type="presParOf" srcId="{B739E199-B29D-420B-8427-7555D9D7B89A}" destId="{F4FBA71B-7D6C-4D4A-B79F-E49DE20AB883}" srcOrd="0" destOrd="0" presId="urn:microsoft.com/office/officeart/2005/8/layout/orgChart1"/>
    <dgm:cxn modelId="{C490986B-0CB5-4B3D-A07C-BB30440E7CB4}" type="presParOf" srcId="{B739E199-B29D-420B-8427-7555D9D7B89A}" destId="{39B84FB3-7DC7-4B74-A196-625D150B602F}" srcOrd="1" destOrd="0" presId="urn:microsoft.com/office/officeart/2005/8/layout/orgChart1"/>
    <dgm:cxn modelId="{EFEC828D-4423-4271-9ABA-04B93CC85C60}" type="presParOf" srcId="{F75A0A31-3793-47AC-8EB2-8ED4D8C3E37B}" destId="{BBB83EFF-A50F-495F-98F8-F5259CE78EA1}" srcOrd="1" destOrd="0" presId="urn:microsoft.com/office/officeart/2005/8/layout/orgChart1"/>
    <dgm:cxn modelId="{F2EC5697-F193-4096-9D05-B1C5A5DE587B}" type="presParOf" srcId="{F75A0A31-3793-47AC-8EB2-8ED4D8C3E37B}" destId="{555897AF-44CE-447D-9E74-800DB397BC38}" srcOrd="2" destOrd="0" presId="urn:microsoft.com/office/officeart/2005/8/layout/orgChart1"/>
    <dgm:cxn modelId="{1E626E0C-9830-49E0-ABAE-E7FFC70B1325}" type="presParOf" srcId="{7502F936-3216-41B2-A524-277A7FD1770B}" destId="{48995385-FC2B-4142-8D90-363FF7653284}" srcOrd="4" destOrd="0" presId="urn:microsoft.com/office/officeart/2005/8/layout/orgChart1"/>
    <dgm:cxn modelId="{78CDCE8C-050E-4B3F-A043-9C23E5EDBDBD}" type="presParOf" srcId="{7502F936-3216-41B2-A524-277A7FD1770B}" destId="{A8924E75-8C15-4691-8DA6-2B6454B495A9}" srcOrd="5" destOrd="0" presId="urn:microsoft.com/office/officeart/2005/8/layout/orgChart1"/>
    <dgm:cxn modelId="{1C52435D-2BC3-450C-8498-8765BC597846}" type="presParOf" srcId="{A8924E75-8C15-4691-8DA6-2B6454B495A9}" destId="{6992E2F8-690B-44E5-8076-6C963CFBEC3D}" srcOrd="0" destOrd="0" presId="urn:microsoft.com/office/officeart/2005/8/layout/orgChart1"/>
    <dgm:cxn modelId="{97F28011-9298-4419-8D87-6F1A72C5C705}" type="presParOf" srcId="{6992E2F8-690B-44E5-8076-6C963CFBEC3D}" destId="{055D1110-5502-461E-9966-EB99F0DC9497}" srcOrd="0" destOrd="0" presId="urn:microsoft.com/office/officeart/2005/8/layout/orgChart1"/>
    <dgm:cxn modelId="{081258F3-5AB9-48E6-A3C0-0817C21BEC99}" type="presParOf" srcId="{6992E2F8-690B-44E5-8076-6C963CFBEC3D}" destId="{9CFCD84D-FFB5-4602-957A-D9A06E036CCD}" srcOrd="1" destOrd="0" presId="urn:microsoft.com/office/officeart/2005/8/layout/orgChart1"/>
    <dgm:cxn modelId="{711A3B2A-F3DE-4AA6-9412-FD144113B607}" type="presParOf" srcId="{A8924E75-8C15-4691-8DA6-2B6454B495A9}" destId="{CB12E9A1-8A00-4FD4-A24D-3DC38F09601E}" srcOrd="1" destOrd="0" presId="urn:microsoft.com/office/officeart/2005/8/layout/orgChart1"/>
    <dgm:cxn modelId="{C10C438B-B3B2-46DD-B547-A6C86C9F1206}" type="presParOf" srcId="{A8924E75-8C15-4691-8DA6-2B6454B495A9}" destId="{2ACF9416-9819-4D31-BA07-6951A441B4AD}" srcOrd="2" destOrd="0" presId="urn:microsoft.com/office/officeart/2005/8/layout/orgChart1"/>
    <dgm:cxn modelId="{33A4C5AB-E674-4808-992A-3B622E207335}" type="presParOf" srcId="{ECA2D26B-0358-4B7E-AB6D-FCCF00B5BEB6}" destId="{86D31735-90CC-41B5-8C16-B6D7E2BE832A}" srcOrd="2" destOrd="0" presId="urn:microsoft.com/office/officeart/2005/8/layout/orgChart1"/>
    <dgm:cxn modelId="{42E22670-0D8A-4C0F-ABA4-666936DDFC02}" type="presParOf" srcId="{5739ABED-16EF-4645-9831-A00F53B872D4}" destId="{C231D477-2FBA-46F7-AEDD-8ADB6C63957B}" srcOrd="2" destOrd="0" presId="urn:microsoft.com/office/officeart/2005/8/layout/orgChart1"/>
    <dgm:cxn modelId="{04E36735-4748-4F41-968D-60D2557DD2F3}" type="presParOf" srcId="{3BBD73B3-EDDB-4CCA-8AF7-0B1B7D46F9EE}" destId="{068B8B26-E884-413A-B1D6-C14AAB5FFE10}" srcOrd="2" destOrd="0" presId="urn:microsoft.com/office/officeart/2005/8/layout/orgChart1"/>
    <dgm:cxn modelId="{C348F549-73A3-4994-95D7-2D676D0C517D}" type="presParOf" srcId="{3BBD73B3-EDDB-4CCA-8AF7-0B1B7D46F9EE}" destId="{942BBCAF-40BC-44FD-843E-CE25E60B33E3}" srcOrd="3" destOrd="0" presId="urn:microsoft.com/office/officeart/2005/8/layout/orgChart1"/>
    <dgm:cxn modelId="{FA80147D-7790-4E21-8E3B-090C4489DBE6}" type="presParOf" srcId="{942BBCAF-40BC-44FD-843E-CE25E60B33E3}" destId="{8AFCF1D9-9C4F-4FBC-B1BD-A4BE5C97A736}" srcOrd="0" destOrd="0" presId="urn:microsoft.com/office/officeart/2005/8/layout/orgChart1"/>
    <dgm:cxn modelId="{7EE5F53A-89F6-4CF8-B19C-28E6719D8DC5}" type="presParOf" srcId="{8AFCF1D9-9C4F-4FBC-B1BD-A4BE5C97A736}" destId="{AC979A54-2D64-4A85-B6E4-D28F2E539048}" srcOrd="0" destOrd="0" presId="urn:microsoft.com/office/officeart/2005/8/layout/orgChart1"/>
    <dgm:cxn modelId="{E24D88A4-8780-4D23-AC63-D5ECD9176D27}" type="presParOf" srcId="{8AFCF1D9-9C4F-4FBC-B1BD-A4BE5C97A736}" destId="{F55C7C32-6F77-461E-A1ED-947611BA8389}" srcOrd="1" destOrd="0" presId="urn:microsoft.com/office/officeart/2005/8/layout/orgChart1"/>
    <dgm:cxn modelId="{E58B38A6-1F84-43CE-B074-918A10D23026}" type="presParOf" srcId="{942BBCAF-40BC-44FD-843E-CE25E60B33E3}" destId="{4AF25539-C3D4-4ADB-9930-2984AD7CE50D}" srcOrd="1" destOrd="0" presId="urn:microsoft.com/office/officeart/2005/8/layout/orgChart1"/>
    <dgm:cxn modelId="{F7687AA1-6B51-49D4-99F3-B11380F219B1}" type="presParOf" srcId="{4AF25539-C3D4-4ADB-9930-2984AD7CE50D}" destId="{632E0168-072F-4867-BB41-A12F4AFDC7E9}" srcOrd="0" destOrd="0" presId="urn:microsoft.com/office/officeart/2005/8/layout/orgChart1"/>
    <dgm:cxn modelId="{1B4B55E0-ACAD-44AB-8F68-C8BA24DA9BED}" type="presParOf" srcId="{4AF25539-C3D4-4ADB-9930-2984AD7CE50D}" destId="{52A8ADAE-B173-4BD5-A4B7-EBF186E62050}" srcOrd="1" destOrd="0" presId="urn:microsoft.com/office/officeart/2005/8/layout/orgChart1"/>
    <dgm:cxn modelId="{F23847BE-B804-49EA-82B3-0256C92C8475}" type="presParOf" srcId="{52A8ADAE-B173-4BD5-A4B7-EBF186E62050}" destId="{C083B01F-5CC5-473B-952B-F14A796F441B}" srcOrd="0" destOrd="0" presId="urn:microsoft.com/office/officeart/2005/8/layout/orgChart1"/>
    <dgm:cxn modelId="{70567274-BAA6-4E81-A0AB-5B37CB7348A6}" type="presParOf" srcId="{C083B01F-5CC5-473B-952B-F14A796F441B}" destId="{FFCED285-A498-4D3A-A9D8-221396D1DB15}" srcOrd="0" destOrd="0" presId="urn:microsoft.com/office/officeart/2005/8/layout/orgChart1"/>
    <dgm:cxn modelId="{2722BF09-3116-4718-AD74-A3626204911D}" type="presParOf" srcId="{C083B01F-5CC5-473B-952B-F14A796F441B}" destId="{4851E973-A7F2-4851-B002-DAA94D961A9E}" srcOrd="1" destOrd="0" presId="urn:microsoft.com/office/officeart/2005/8/layout/orgChart1"/>
    <dgm:cxn modelId="{056DA34D-E64C-4FEC-A293-5CDA4037F500}" type="presParOf" srcId="{52A8ADAE-B173-4BD5-A4B7-EBF186E62050}" destId="{B7DB77AE-E251-4897-8830-D429D68EFD01}" srcOrd="1" destOrd="0" presId="urn:microsoft.com/office/officeart/2005/8/layout/orgChart1"/>
    <dgm:cxn modelId="{66083713-49E9-4A77-BB04-89EDD8CCC7FA}" type="presParOf" srcId="{52A8ADAE-B173-4BD5-A4B7-EBF186E62050}" destId="{DEA434C4-1C99-4A5E-B09C-C4011A759EA6}" srcOrd="2" destOrd="0" presId="urn:microsoft.com/office/officeart/2005/8/layout/orgChart1"/>
    <dgm:cxn modelId="{BEF78A4E-5577-4AFA-8493-B432ACBC4D67}" type="presParOf" srcId="{942BBCAF-40BC-44FD-843E-CE25E60B33E3}" destId="{377F63B7-BECC-4CB0-90EF-840655D9D839}" srcOrd="2" destOrd="0" presId="urn:microsoft.com/office/officeart/2005/8/layout/orgChart1"/>
    <dgm:cxn modelId="{0F801233-3F19-430B-86DC-C7177943B761}" type="presParOf" srcId="{0A43D0F2-5A9F-438C-8E30-4B3CA3D29B6C}" destId="{6078215E-2694-4284-9C17-BAFB2D3D28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0168-072F-4867-BB41-A12F4AFDC7E9}">
      <dsp:nvSpPr>
        <dsp:cNvPr id="0" name=""/>
        <dsp:cNvSpPr/>
      </dsp:nvSpPr>
      <dsp:spPr>
        <a:xfrm>
          <a:off x="7807017" y="1915835"/>
          <a:ext cx="1160188" cy="31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67"/>
              </a:lnTo>
              <a:lnTo>
                <a:pt x="1160188" y="31036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B8B26-E884-413A-B1D6-C14AAB5FFE10}">
      <dsp:nvSpPr>
        <dsp:cNvPr id="0" name=""/>
        <dsp:cNvSpPr/>
      </dsp:nvSpPr>
      <dsp:spPr>
        <a:xfrm>
          <a:off x="5684287" y="777007"/>
          <a:ext cx="3326544" cy="36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9"/>
              </a:lnTo>
              <a:lnTo>
                <a:pt x="3326544" y="202049"/>
              </a:lnTo>
              <a:lnTo>
                <a:pt x="3326544" y="3646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95385-FC2B-4142-8D90-363FF7653284}">
      <dsp:nvSpPr>
        <dsp:cNvPr id="0" name=""/>
        <dsp:cNvSpPr/>
      </dsp:nvSpPr>
      <dsp:spPr>
        <a:xfrm>
          <a:off x="4501767" y="3007243"/>
          <a:ext cx="1263170" cy="145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402"/>
              </a:lnTo>
              <a:lnTo>
                <a:pt x="1263170" y="145440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86009-3151-4D01-92D9-5103CF0425BC}">
      <dsp:nvSpPr>
        <dsp:cNvPr id="0" name=""/>
        <dsp:cNvSpPr/>
      </dsp:nvSpPr>
      <dsp:spPr>
        <a:xfrm>
          <a:off x="4501767" y="3007243"/>
          <a:ext cx="358645" cy="55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728"/>
              </a:lnTo>
              <a:lnTo>
                <a:pt x="358645" y="5537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CE8A9-E32C-40A4-904B-CA9647EBCEB3}">
      <dsp:nvSpPr>
        <dsp:cNvPr id="0" name=""/>
        <dsp:cNvSpPr/>
      </dsp:nvSpPr>
      <dsp:spPr>
        <a:xfrm>
          <a:off x="4367899" y="3007243"/>
          <a:ext cx="133867" cy="164319"/>
        </a:xfrm>
        <a:custGeom>
          <a:avLst/>
          <a:gdLst/>
          <a:ahLst/>
          <a:cxnLst/>
          <a:rect l="0" t="0" r="0" b="0"/>
          <a:pathLst>
            <a:path>
              <a:moveTo>
                <a:pt x="133867" y="0"/>
              </a:moveTo>
              <a:lnTo>
                <a:pt x="133867" y="164319"/>
              </a:lnTo>
              <a:lnTo>
                <a:pt x="0" y="16431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33F9F-F32A-4A36-BE10-888B1CDAEA4C}">
      <dsp:nvSpPr>
        <dsp:cNvPr id="0" name=""/>
        <dsp:cNvSpPr/>
      </dsp:nvSpPr>
      <dsp:spPr>
        <a:xfrm>
          <a:off x="3676177" y="1876366"/>
          <a:ext cx="1736515" cy="35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98"/>
              </a:lnTo>
              <a:lnTo>
                <a:pt x="1736515" y="194098"/>
              </a:lnTo>
              <a:lnTo>
                <a:pt x="1736515" y="356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7A083-E226-4F51-8C86-F99A0A9C4317}">
      <dsp:nvSpPr>
        <dsp:cNvPr id="0" name=""/>
        <dsp:cNvSpPr/>
      </dsp:nvSpPr>
      <dsp:spPr>
        <a:xfrm>
          <a:off x="678113" y="3022998"/>
          <a:ext cx="333548" cy="132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636"/>
              </a:lnTo>
              <a:lnTo>
                <a:pt x="333548" y="132963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75131-87D4-4A57-BB9B-F1DD3C225D03}">
      <dsp:nvSpPr>
        <dsp:cNvPr id="0" name=""/>
        <dsp:cNvSpPr/>
      </dsp:nvSpPr>
      <dsp:spPr>
        <a:xfrm>
          <a:off x="678113" y="3022998"/>
          <a:ext cx="333533" cy="47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5"/>
              </a:lnTo>
              <a:lnTo>
                <a:pt x="333533" y="47011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BB6F9-5B7C-4750-A54A-F28515DE338A}">
      <dsp:nvSpPr>
        <dsp:cNvPr id="0" name=""/>
        <dsp:cNvSpPr/>
      </dsp:nvSpPr>
      <dsp:spPr>
        <a:xfrm>
          <a:off x="1796202" y="1876366"/>
          <a:ext cx="1879974" cy="372435"/>
        </a:xfrm>
        <a:custGeom>
          <a:avLst/>
          <a:gdLst/>
          <a:ahLst/>
          <a:cxnLst/>
          <a:rect l="0" t="0" r="0" b="0"/>
          <a:pathLst>
            <a:path>
              <a:moveTo>
                <a:pt x="1879974" y="0"/>
              </a:moveTo>
              <a:lnTo>
                <a:pt x="1879974" y="209853"/>
              </a:lnTo>
              <a:lnTo>
                <a:pt x="0" y="209853"/>
              </a:lnTo>
              <a:lnTo>
                <a:pt x="0" y="3724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E98C-8CCA-40D1-BC10-83484B887E66}">
      <dsp:nvSpPr>
        <dsp:cNvPr id="0" name=""/>
        <dsp:cNvSpPr/>
      </dsp:nvSpPr>
      <dsp:spPr>
        <a:xfrm>
          <a:off x="3676177" y="777007"/>
          <a:ext cx="2008110" cy="325162"/>
        </a:xfrm>
        <a:custGeom>
          <a:avLst/>
          <a:gdLst/>
          <a:ahLst/>
          <a:cxnLst/>
          <a:rect l="0" t="0" r="0" b="0"/>
          <a:pathLst>
            <a:path>
              <a:moveTo>
                <a:pt x="2008110" y="0"/>
              </a:moveTo>
              <a:lnTo>
                <a:pt x="2008110" y="162581"/>
              </a:lnTo>
              <a:lnTo>
                <a:pt x="0" y="162581"/>
              </a:lnTo>
              <a:lnTo>
                <a:pt x="0" y="325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60BEE-5B86-431F-A278-E46589E4303C}">
      <dsp:nvSpPr>
        <dsp:cNvPr id="0" name=""/>
        <dsp:cNvSpPr/>
      </dsp:nvSpPr>
      <dsp:spPr>
        <a:xfrm>
          <a:off x="4212446" y="2810"/>
          <a:ext cx="2943682" cy="774196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sémi nyelvek</a:t>
          </a:r>
          <a:br>
            <a:rPr lang="hu-HU" sz="40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*</a:t>
          </a:r>
          <a:r>
            <a:rPr lang="hu-HU" sz="2400" i="1" kern="1200" dirty="0" err="1">
              <a:solidFill>
                <a:schemeClr val="tx1"/>
              </a:solidFill>
            </a:rPr>
            <a:t>proto-sémi</a:t>
          </a:r>
          <a:endParaRPr lang="hu-HU" sz="2400" i="1" kern="1200" dirty="0">
            <a:solidFill>
              <a:schemeClr val="tx1"/>
            </a:solidFill>
          </a:endParaRPr>
        </a:p>
      </dsp:txBody>
      <dsp:txXfrm>
        <a:off x="4212446" y="2810"/>
        <a:ext cx="2943682" cy="774196"/>
      </dsp:txXfrm>
    </dsp:sp>
    <dsp:sp modelId="{1EA2C0C1-6F80-4FEC-9654-47026BE7173E}">
      <dsp:nvSpPr>
        <dsp:cNvPr id="0" name=""/>
        <dsp:cNvSpPr/>
      </dsp:nvSpPr>
      <dsp:spPr>
        <a:xfrm>
          <a:off x="2226439" y="1102169"/>
          <a:ext cx="2899475" cy="774196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nyugati sémi</a:t>
          </a:r>
        </a:p>
      </dsp:txBody>
      <dsp:txXfrm>
        <a:off x="2226439" y="1102169"/>
        <a:ext cx="2899475" cy="774196"/>
      </dsp:txXfrm>
    </dsp:sp>
    <dsp:sp modelId="{B552432E-20EC-4D29-9A86-C35E9C7C74B1}">
      <dsp:nvSpPr>
        <dsp:cNvPr id="0" name=""/>
        <dsp:cNvSpPr/>
      </dsp:nvSpPr>
      <dsp:spPr>
        <a:xfrm>
          <a:off x="398591" y="2248801"/>
          <a:ext cx="2795222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északnyugati ág</a:t>
          </a:r>
        </a:p>
      </dsp:txBody>
      <dsp:txXfrm>
        <a:off x="398591" y="2248801"/>
        <a:ext cx="2795222" cy="774196"/>
      </dsp:txXfrm>
    </dsp:sp>
    <dsp:sp modelId="{D6923A8D-7068-4741-BD82-50F7DF65A076}">
      <dsp:nvSpPr>
        <dsp:cNvPr id="0" name=""/>
        <dsp:cNvSpPr/>
      </dsp:nvSpPr>
      <dsp:spPr>
        <a:xfrm>
          <a:off x="1011647" y="3106015"/>
          <a:ext cx="3035331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kánaáni ág</a:t>
          </a:r>
          <a:br>
            <a:rPr lang="hu-HU" sz="26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héber, föníciai, </a:t>
          </a:r>
          <a:r>
            <a:rPr lang="hu-HU" sz="2400" i="1" kern="1200" dirty="0" err="1">
              <a:solidFill>
                <a:schemeClr val="tx1"/>
              </a:solidFill>
            </a:rPr>
            <a:t>moábi</a:t>
          </a:r>
          <a:r>
            <a:rPr lang="hu-HU" sz="2400" i="1" kern="1200" dirty="0">
              <a:solidFill>
                <a:schemeClr val="tx1"/>
              </a:solidFill>
            </a:rPr>
            <a:t>… </a:t>
          </a:r>
          <a:endParaRPr lang="hu-HU" sz="2600" kern="1200" dirty="0">
            <a:solidFill>
              <a:schemeClr val="tx1"/>
            </a:solidFill>
          </a:endParaRPr>
        </a:p>
      </dsp:txBody>
      <dsp:txXfrm>
        <a:off x="1011647" y="3106015"/>
        <a:ext cx="3035331" cy="774196"/>
      </dsp:txXfrm>
    </dsp:sp>
    <dsp:sp modelId="{977406B8-DB93-46EF-810A-F4B300E4ABF9}">
      <dsp:nvSpPr>
        <dsp:cNvPr id="0" name=""/>
        <dsp:cNvSpPr/>
      </dsp:nvSpPr>
      <dsp:spPr>
        <a:xfrm>
          <a:off x="1011662" y="3965537"/>
          <a:ext cx="2985164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arámi ág</a:t>
          </a:r>
          <a:br>
            <a:rPr lang="hu-HU" sz="28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bibliai arámi, szír…</a:t>
          </a:r>
          <a:endParaRPr lang="hu-HU" sz="2800" kern="1200" dirty="0">
            <a:solidFill>
              <a:schemeClr val="tx1"/>
            </a:solidFill>
          </a:endParaRPr>
        </a:p>
      </dsp:txBody>
      <dsp:txXfrm>
        <a:off x="1011662" y="3965537"/>
        <a:ext cx="2985164" cy="774196"/>
      </dsp:txXfrm>
    </dsp:sp>
    <dsp:sp modelId="{82372A64-ACC7-4B63-BB27-C2FAA11D3E56}">
      <dsp:nvSpPr>
        <dsp:cNvPr id="0" name=""/>
        <dsp:cNvSpPr/>
      </dsp:nvSpPr>
      <dsp:spPr>
        <a:xfrm>
          <a:off x="4274035" y="2233046"/>
          <a:ext cx="2277315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délnyugati ág</a:t>
          </a:r>
        </a:p>
      </dsp:txBody>
      <dsp:txXfrm>
        <a:off x="4274035" y="2233046"/>
        <a:ext cx="2277315" cy="774196"/>
      </dsp:txXfrm>
    </dsp:sp>
    <dsp:sp modelId="{61E4C2A0-51A6-4FAA-89D2-79BFF8A02677}">
      <dsp:nvSpPr>
        <dsp:cNvPr id="0" name=""/>
        <dsp:cNvSpPr/>
      </dsp:nvSpPr>
      <dsp:spPr>
        <a:xfrm>
          <a:off x="3099129" y="2905522"/>
          <a:ext cx="1268769" cy="53208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arab ág</a:t>
          </a:r>
        </a:p>
      </dsp:txBody>
      <dsp:txXfrm>
        <a:off x="3099129" y="2905522"/>
        <a:ext cx="1268769" cy="532082"/>
      </dsp:txXfrm>
    </dsp:sp>
    <dsp:sp modelId="{F4FBA71B-7D6C-4D4A-B79F-E49DE20AB883}">
      <dsp:nvSpPr>
        <dsp:cNvPr id="0" name=""/>
        <dsp:cNvSpPr/>
      </dsp:nvSpPr>
      <dsp:spPr>
        <a:xfrm>
          <a:off x="4860412" y="3173874"/>
          <a:ext cx="4871231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ág: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- ókori (</a:t>
          </a:r>
          <a:r>
            <a:rPr lang="hu-HU" sz="2400" kern="1200" dirty="0" err="1">
              <a:solidFill>
                <a:schemeClr val="tx1"/>
              </a:solidFill>
            </a:rPr>
            <a:t>epigrafikus</a:t>
          </a:r>
          <a:r>
            <a:rPr lang="hu-HU" sz="2400" kern="1200" dirty="0">
              <a:solidFill>
                <a:schemeClr val="tx1"/>
              </a:solidFill>
            </a:rPr>
            <a:t>) </a:t>
          </a: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nyelvek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- modern </a:t>
          </a: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nyelvek</a:t>
          </a:r>
        </a:p>
      </dsp:txBody>
      <dsp:txXfrm>
        <a:off x="4860412" y="3173874"/>
        <a:ext cx="4871231" cy="774196"/>
      </dsp:txXfrm>
    </dsp:sp>
    <dsp:sp modelId="{055D1110-5502-461E-9966-EB99F0DC9497}">
      <dsp:nvSpPr>
        <dsp:cNvPr id="0" name=""/>
        <dsp:cNvSpPr/>
      </dsp:nvSpPr>
      <dsp:spPr>
        <a:xfrm>
          <a:off x="5764937" y="4108755"/>
          <a:ext cx="1548393" cy="70578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etióp ág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5764937" y="4108755"/>
        <a:ext cx="1548393" cy="705781"/>
      </dsp:txXfrm>
    </dsp:sp>
    <dsp:sp modelId="{AC979A54-2D64-4A85-B6E4-D28F2E539048}">
      <dsp:nvSpPr>
        <dsp:cNvPr id="0" name=""/>
        <dsp:cNvSpPr/>
      </dsp:nvSpPr>
      <dsp:spPr>
        <a:xfrm>
          <a:off x="7506064" y="1141638"/>
          <a:ext cx="3009535" cy="774196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keleti sémi</a:t>
          </a:r>
        </a:p>
      </dsp:txBody>
      <dsp:txXfrm>
        <a:off x="7506064" y="1141638"/>
        <a:ext cx="3009535" cy="774196"/>
      </dsp:txXfrm>
    </dsp:sp>
    <dsp:sp modelId="{FFCED285-A498-4D3A-A9D8-221396D1DB15}">
      <dsp:nvSpPr>
        <dsp:cNvPr id="0" name=""/>
        <dsp:cNvSpPr/>
      </dsp:nvSpPr>
      <dsp:spPr>
        <a:xfrm>
          <a:off x="8967206" y="1839104"/>
          <a:ext cx="1548393" cy="7741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1" kern="1200" dirty="0">
              <a:solidFill>
                <a:schemeClr val="tx1"/>
              </a:solidFill>
            </a:rPr>
            <a:t>akkád</a:t>
          </a:r>
        </a:p>
      </dsp:txBody>
      <dsp:txXfrm>
        <a:off x="8967206" y="1839104"/>
        <a:ext cx="1548393" cy="77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0168-072F-4867-BB41-A12F4AFDC7E9}">
      <dsp:nvSpPr>
        <dsp:cNvPr id="0" name=""/>
        <dsp:cNvSpPr/>
      </dsp:nvSpPr>
      <dsp:spPr>
        <a:xfrm>
          <a:off x="7807017" y="1915835"/>
          <a:ext cx="1160188" cy="31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67"/>
              </a:lnTo>
              <a:lnTo>
                <a:pt x="1160188" y="31036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B8B26-E884-413A-B1D6-C14AAB5FFE10}">
      <dsp:nvSpPr>
        <dsp:cNvPr id="0" name=""/>
        <dsp:cNvSpPr/>
      </dsp:nvSpPr>
      <dsp:spPr>
        <a:xfrm>
          <a:off x="5684287" y="777007"/>
          <a:ext cx="3326544" cy="36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9"/>
              </a:lnTo>
              <a:lnTo>
                <a:pt x="3326544" y="202049"/>
              </a:lnTo>
              <a:lnTo>
                <a:pt x="3326544" y="36463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95385-FC2B-4142-8D90-363FF7653284}">
      <dsp:nvSpPr>
        <dsp:cNvPr id="0" name=""/>
        <dsp:cNvSpPr/>
      </dsp:nvSpPr>
      <dsp:spPr>
        <a:xfrm>
          <a:off x="4501767" y="3007243"/>
          <a:ext cx="1263170" cy="145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402"/>
              </a:lnTo>
              <a:lnTo>
                <a:pt x="1263170" y="1454402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86009-3151-4D01-92D9-5103CF0425BC}">
      <dsp:nvSpPr>
        <dsp:cNvPr id="0" name=""/>
        <dsp:cNvSpPr/>
      </dsp:nvSpPr>
      <dsp:spPr>
        <a:xfrm>
          <a:off x="4501767" y="3007243"/>
          <a:ext cx="358645" cy="55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728"/>
              </a:lnTo>
              <a:lnTo>
                <a:pt x="358645" y="5537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CE8A9-E32C-40A4-904B-CA9647EBCEB3}">
      <dsp:nvSpPr>
        <dsp:cNvPr id="0" name=""/>
        <dsp:cNvSpPr/>
      </dsp:nvSpPr>
      <dsp:spPr>
        <a:xfrm>
          <a:off x="4367899" y="3007243"/>
          <a:ext cx="133867" cy="164319"/>
        </a:xfrm>
        <a:custGeom>
          <a:avLst/>
          <a:gdLst/>
          <a:ahLst/>
          <a:cxnLst/>
          <a:rect l="0" t="0" r="0" b="0"/>
          <a:pathLst>
            <a:path>
              <a:moveTo>
                <a:pt x="133867" y="0"/>
              </a:moveTo>
              <a:lnTo>
                <a:pt x="133867" y="164319"/>
              </a:lnTo>
              <a:lnTo>
                <a:pt x="0" y="16431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33F9F-F32A-4A36-BE10-888B1CDAEA4C}">
      <dsp:nvSpPr>
        <dsp:cNvPr id="0" name=""/>
        <dsp:cNvSpPr/>
      </dsp:nvSpPr>
      <dsp:spPr>
        <a:xfrm>
          <a:off x="3676177" y="1876366"/>
          <a:ext cx="1736515" cy="35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98"/>
              </a:lnTo>
              <a:lnTo>
                <a:pt x="1736515" y="194098"/>
              </a:lnTo>
              <a:lnTo>
                <a:pt x="1736515" y="356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7A083-E226-4F51-8C86-F99A0A9C4317}">
      <dsp:nvSpPr>
        <dsp:cNvPr id="0" name=""/>
        <dsp:cNvSpPr/>
      </dsp:nvSpPr>
      <dsp:spPr>
        <a:xfrm>
          <a:off x="678113" y="3022998"/>
          <a:ext cx="333548" cy="1329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636"/>
              </a:lnTo>
              <a:lnTo>
                <a:pt x="333548" y="132963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75131-87D4-4A57-BB9B-F1DD3C225D03}">
      <dsp:nvSpPr>
        <dsp:cNvPr id="0" name=""/>
        <dsp:cNvSpPr/>
      </dsp:nvSpPr>
      <dsp:spPr>
        <a:xfrm>
          <a:off x="678113" y="3022998"/>
          <a:ext cx="333533" cy="47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115"/>
              </a:lnTo>
              <a:lnTo>
                <a:pt x="333533" y="47011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BB6F9-5B7C-4750-A54A-F28515DE338A}">
      <dsp:nvSpPr>
        <dsp:cNvPr id="0" name=""/>
        <dsp:cNvSpPr/>
      </dsp:nvSpPr>
      <dsp:spPr>
        <a:xfrm>
          <a:off x="1796202" y="1876366"/>
          <a:ext cx="1879974" cy="372435"/>
        </a:xfrm>
        <a:custGeom>
          <a:avLst/>
          <a:gdLst/>
          <a:ahLst/>
          <a:cxnLst/>
          <a:rect l="0" t="0" r="0" b="0"/>
          <a:pathLst>
            <a:path>
              <a:moveTo>
                <a:pt x="1879974" y="0"/>
              </a:moveTo>
              <a:lnTo>
                <a:pt x="1879974" y="209853"/>
              </a:lnTo>
              <a:lnTo>
                <a:pt x="0" y="209853"/>
              </a:lnTo>
              <a:lnTo>
                <a:pt x="0" y="3724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E98C-8CCA-40D1-BC10-83484B887E66}">
      <dsp:nvSpPr>
        <dsp:cNvPr id="0" name=""/>
        <dsp:cNvSpPr/>
      </dsp:nvSpPr>
      <dsp:spPr>
        <a:xfrm>
          <a:off x="3676177" y="777007"/>
          <a:ext cx="2008110" cy="325162"/>
        </a:xfrm>
        <a:custGeom>
          <a:avLst/>
          <a:gdLst/>
          <a:ahLst/>
          <a:cxnLst/>
          <a:rect l="0" t="0" r="0" b="0"/>
          <a:pathLst>
            <a:path>
              <a:moveTo>
                <a:pt x="2008110" y="0"/>
              </a:moveTo>
              <a:lnTo>
                <a:pt x="2008110" y="162581"/>
              </a:lnTo>
              <a:lnTo>
                <a:pt x="0" y="162581"/>
              </a:lnTo>
              <a:lnTo>
                <a:pt x="0" y="3251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60BEE-5B86-431F-A278-E46589E4303C}">
      <dsp:nvSpPr>
        <dsp:cNvPr id="0" name=""/>
        <dsp:cNvSpPr/>
      </dsp:nvSpPr>
      <dsp:spPr>
        <a:xfrm>
          <a:off x="4212446" y="2810"/>
          <a:ext cx="2943682" cy="774196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sémi nyelvek</a:t>
          </a:r>
          <a:br>
            <a:rPr lang="hu-HU" sz="40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*</a:t>
          </a:r>
          <a:r>
            <a:rPr lang="hu-HU" sz="2400" i="1" kern="1200" dirty="0" err="1">
              <a:solidFill>
                <a:schemeClr val="tx1"/>
              </a:solidFill>
            </a:rPr>
            <a:t>proto-sémi</a:t>
          </a:r>
          <a:endParaRPr lang="hu-HU" sz="2400" i="1" kern="1200" dirty="0">
            <a:solidFill>
              <a:schemeClr val="tx1"/>
            </a:solidFill>
          </a:endParaRPr>
        </a:p>
      </dsp:txBody>
      <dsp:txXfrm>
        <a:off x="4212446" y="2810"/>
        <a:ext cx="2943682" cy="774196"/>
      </dsp:txXfrm>
    </dsp:sp>
    <dsp:sp modelId="{1EA2C0C1-6F80-4FEC-9654-47026BE7173E}">
      <dsp:nvSpPr>
        <dsp:cNvPr id="0" name=""/>
        <dsp:cNvSpPr/>
      </dsp:nvSpPr>
      <dsp:spPr>
        <a:xfrm>
          <a:off x="2226439" y="1102169"/>
          <a:ext cx="2899475" cy="774196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nyugati sémi</a:t>
          </a:r>
        </a:p>
      </dsp:txBody>
      <dsp:txXfrm>
        <a:off x="2226439" y="1102169"/>
        <a:ext cx="2899475" cy="774196"/>
      </dsp:txXfrm>
    </dsp:sp>
    <dsp:sp modelId="{B552432E-20EC-4D29-9A86-C35E9C7C74B1}">
      <dsp:nvSpPr>
        <dsp:cNvPr id="0" name=""/>
        <dsp:cNvSpPr/>
      </dsp:nvSpPr>
      <dsp:spPr>
        <a:xfrm>
          <a:off x="398591" y="2248801"/>
          <a:ext cx="2795222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északnyugati ág</a:t>
          </a:r>
        </a:p>
      </dsp:txBody>
      <dsp:txXfrm>
        <a:off x="398591" y="2248801"/>
        <a:ext cx="2795222" cy="774196"/>
      </dsp:txXfrm>
    </dsp:sp>
    <dsp:sp modelId="{D6923A8D-7068-4741-BD82-50F7DF65A076}">
      <dsp:nvSpPr>
        <dsp:cNvPr id="0" name=""/>
        <dsp:cNvSpPr/>
      </dsp:nvSpPr>
      <dsp:spPr>
        <a:xfrm>
          <a:off x="1011647" y="3106015"/>
          <a:ext cx="3035331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kánaáni ág</a:t>
          </a:r>
          <a:br>
            <a:rPr lang="hu-HU" sz="26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héber, föníciai, </a:t>
          </a:r>
          <a:r>
            <a:rPr lang="hu-HU" sz="2400" i="1" kern="1200" dirty="0" err="1">
              <a:solidFill>
                <a:schemeClr val="tx1"/>
              </a:solidFill>
            </a:rPr>
            <a:t>moábi</a:t>
          </a:r>
          <a:r>
            <a:rPr lang="hu-HU" sz="2400" i="1" kern="1200" dirty="0">
              <a:solidFill>
                <a:schemeClr val="tx1"/>
              </a:solidFill>
            </a:rPr>
            <a:t>… </a:t>
          </a:r>
          <a:endParaRPr lang="hu-HU" sz="2600" kern="1200" dirty="0">
            <a:solidFill>
              <a:schemeClr val="tx1"/>
            </a:solidFill>
          </a:endParaRPr>
        </a:p>
      </dsp:txBody>
      <dsp:txXfrm>
        <a:off x="1011647" y="3106015"/>
        <a:ext cx="3035331" cy="774196"/>
      </dsp:txXfrm>
    </dsp:sp>
    <dsp:sp modelId="{977406B8-DB93-46EF-810A-F4B300E4ABF9}">
      <dsp:nvSpPr>
        <dsp:cNvPr id="0" name=""/>
        <dsp:cNvSpPr/>
      </dsp:nvSpPr>
      <dsp:spPr>
        <a:xfrm>
          <a:off x="1011662" y="3965537"/>
          <a:ext cx="2985164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arámi ág</a:t>
          </a:r>
          <a:br>
            <a:rPr lang="hu-HU" sz="2800" kern="1200" dirty="0">
              <a:solidFill>
                <a:schemeClr val="tx1"/>
              </a:solidFill>
            </a:rPr>
          </a:br>
          <a:r>
            <a:rPr lang="hu-HU" sz="2400" i="1" kern="1200" dirty="0">
              <a:solidFill>
                <a:schemeClr val="tx1"/>
              </a:solidFill>
            </a:rPr>
            <a:t>bibliai arámi, szír…</a:t>
          </a:r>
          <a:endParaRPr lang="hu-HU" sz="2800" kern="1200" dirty="0">
            <a:solidFill>
              <a:schemeClr val="tx1"/>
            </a:solidFill>
          </a:endParaRPr>
        </a:p>
      </dsp:txBody>
      <dsp:txXfrm>
        <a:off x="1011662" y="3965537"/>
        <a:ext cx="2985164" cy="774196"/>
      </dsp:txXfrm>
    </dsp:sp>
    <dsp:sp modelId="{82372A64-ACC7-4B63-BB27-C2FAA11D3E56}">
      <dsp:nvSpPr>
        <dsp:cNvPr id="0" name=""/>
        <dsp:cNvSpPr/>
      </dsp:nvSpPr>
      <dsp:spPr>
        <a:xfrm>
          <a:off x="4274035" y="2233046"/>
          <a:ext cx="2277315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délnyugati ág</a:t>
          </a:r>
        </a:p>
      </dsp:txBody>
      <dsp:txXfrm>
        <a:off x="4274035" y="2233046"/>
        <a:ext cx="2277315" cy="774196"/>
      </dsp:txXfrm>
    </dsp:sp>
    <dsp:sp modelId="{61E4C2A0-51A6-4FAA-89D2-79BFF8A02677}">
      <dsp:nvSpPr>
        <dsp:cNvPr id="0" name=""/>
        <dsp:cNvSpPr/>
      </dsp:nvSpPr>
      <dsp:spPr>
        <a:xfrm>
          <a:off x="3099129" y="2905522"/>
          <a:ext cx="1268769" cy="53208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arab ág</a:t>
          </a:r>
        </a:p>
      </dsp:txBody>
      <dsp:txXfrm>
        <a:off x="3099129" y="2905522"/>
        <a:ext cx="1268769" cy="532082"/>
      </dsp:txXfrm>
    </dsp:sp>
    <dsp:sp modelId="{F4FBA71B-7D6C-4D4A-B79F-E49DE20AB883}">
      <dsp:nvSpPr>
        <dsp:cNvPr id="0" name=""/>
        <dsp:cNvSpPr/>
      </dsp:nvSpPr>
      <dsp:spPr>
        <a:xfrm>
          <a:off x="4860412" y="3173874"/>
          <a:ext cx="4871231" cy="77419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ág: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- ókori (</a:t>
          </a:r>
          <a:r>
            <a:rPr lang="hu-HU" sz="2400" kern="1200" dirty="0" err="1">
              <a:solidFill>
                <a:schemeClr val="tx1"/>
              </a:solidFill>
            </a:rPr>
            <a:t>epigrafikus</a:t>
          </a:r>
          <a:r>
            <a:rPr lang="hu-HU" sz="2400" kern="1200" dirty="0">
              <a:solidFill>
                <a:schemeClr val="tx1"/>
              </a:solidFill>
            </a:rPr>
            <a:t>) </a:t>
          </a: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nyelvek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- modern </a:t>
          </a:r>
          <a:r>
            <a:rPr lang="hu-HU" sz="2400" kern="1200" dirty="0" err="1">
              <a:solidFill>
                <a:schemeClr val="tx1"/>
              </a:solidFill>
            </a:rPr>
            <a:t>délarábiai</a:t>
          </a:r>
          <a:r>
            <a:rPr lang="hu-HU" sz="2400" kern="1200" dirty="0">
              <a:solidFill>
                <a:schemeClr val="tx1"/>
              </a:solidFill>
            </a:rPr>
            <a:t> nyelvek</a:t>
          </a:r>
        </a:p>
      </dsp:txBody>
      <dsp:txXfrm>
        <a:off x="4860412" y="3173874"/>
        <a:ext cx="4871231" cy="774196"/>
      </dsp:txXfrm>
    </dsp:sp>
    <dsp:sp modelId="{055D1110-5502-461E-9966-EB99F0DC9497}">
      <dsp:nvSpPr>
        <dsp:cNvPr id="0" name=""/>
        <dsp:cNvSpPr/>
      </dsp:nvSpPr>
      <dsp:spPr>
        <a:xfrm>
          <a:off x="5764937" y="4108755"/>
          <a:ext cx="1548393" cy="705781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etióp ág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5764937" y="4108755"/>
        <a:ext cx="1548393" cy="705781"/>
      </dsp:txXfrm>
    </dsp:sp>
    <dsp:sp modelId="{AC979A54-2D64-4A85-B6E4-D28F2E539048}">
      <dsp:nvSpPr>
        <dsp:cNvPr id="0" name=""/>
        <dsp:cNvSpPr/>
      </dsp:nvSpPr>
      <dsp:spPr>
        <a:xfrm>
          <a:off x="7506064" y="1141638"/>
          <a:ext cx="3009535" cy="774196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</a:rPr>
            <a:t>keleti sémi</a:t>
          </a:r>
        </a:p>
      </dsp:txBody>
      <dsp:txXfrm>
        <a:off x="7506064" y="1141638"/>
        <a:ext cx="3009535" cy="774196"/>
      </dsp:txXfrm>
    </dsp:sp>
    <dsp:sp modelId="{FFCED285-A498-4D3A-A9D8-221396D1DB15}">
      <dsp:nvSpPr>
        <dsp:cNvPr id="0" name=""/>
        <dsp:cNvSpPr/>
      </dsp:nvSpPr>
      <dsp:spPr>
        <a:xfrm>
          <a:off x="8967206" y="1839104"/>
          <a:ext cx="1548393" cy="7741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1" kern="1200" dirty="0">
              <a:solidFill>
                <a:schemeClr val="tx1"/>
              </a:solidFill>
            </a:rPr>
            <a:t>akkád</a:t>
          </a:r>
        </a:p>
      </dsp:txBody>
      <dsp:txXfrm>
        <a:off x="8967206" y="1839104"/>
        <a:ext cx="1548393" cy="77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0805-D6C8-4A54-87CF-203834D88F5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C5B1-E9A6-4952-AF28-A1678388BC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42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6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6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00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3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0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08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0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8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34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F4A-FF0D-4989-B846-6CF683751571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94E7-1CF2-45A3-AF72-F21709F83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maic-dem.org/English/History/THE_ARAMAEANS-filer/image0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79078" y="416858"/>
            <a:ext cx="10636624" cy="3496521"/>
          </a:xfrm>
        </p:spPr>
        <p:txBody>
          <a:bodyPr>
            <a:normAutofit/>
          </a:bodyPr>
          <a:lstStyle/>
          <a:p>
            <a:r>
              <a:rPr lang="hu-HU" b="1" noProof="0" dirty="0"/>
              <a:t>Bevezetés a vallástudományba</a:t>
            </a:r>
            <a:br>
              <a:rPr lang="hu-HU" b="1" noProof="0" dirty="0"/>
            </a:br>
            <a:br>
              <a:rPr lang="hu-HU" sz="2400" b="1" noProof="0" dirty="0"/>
            </a:br>
            <a:r>
              <a:rPr lang="hu-HU" sz="5400" i="1" noProof="0" dirty="0"/>
              <a:t>9. </a:t>
            </a:r>
            <a:r>
              <a:rPr lang="hu-HU" sz="5400" dirty="0"/>
              <a:t>Egyes vallások története</a:t>
            </a:r>
            <a:endParaRPr lang="hu-HU" sz="4000" b="1" i="1" noProof="0" dirty="0"/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24000" y="4494979"/>
            <a:ext cx="9144000" cy="1026743"/>
          </a:xfrm>
        </p:spPr>
        <p:txBody>
          <a:bodyPr>
            <a:normAutofit lnSpcReduction="10000"/>
          </a:bodyPr>
          <a:lstStyle/>
          <a:p>
            <a:r>
              <a:rPr lang="hu-HU" altLang="hu-HU" sz="3200" b="1" noProof="0" dirty="0"/>
              <a:t>Biró Tamás</a:t>
            </a:r>
          </a:p>
          <a:p>
            <a:r>
              <a:rPr lang="hu-HU" altLang="hu-HU" sz="2800" i="1" noProof="0" dirty="0"/>
              <a:t>birot@or-zse.hu, http://birot.web.elte.hu/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66884" y="578448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/>
              <a:t>2023. május 09. </a:t>
            </a:r>
            <a:r>
              <a:rPr lang="hu-HU" sz="2400" i="1"/>
              <a:t>és 16.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9659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741" y="88995"/>
            <a:ext cx="10044953" cy="1133475"/>
          </a:xfrm>
        </p:spPr>
        <p:txBody>
          <a:bodyPr>
            <a:normAutofit/>
          </a:bodyPr>
          <a:lstStyle/>
          <a:p>
            <a:r>
              <a:rPr lang="hu-HU" altLang="hu-HU" sz="4000" dirty="0"/>
              <a:t>A Közel-Kelet nyelvei az i. e. 2. évezred vége felé</a:t>
            </a:r>
            <a:endParaRPr lang="en-US" altLang="hu-HU" sz="4000" dirty="0"/>
          </a:p>
        </p:txBody>
      </p:sp>
      <p:pic>
        <p:nvPicPr>
          <p:cNvPr id="8195" name="Picture 3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268413"/>
            <a:ext cx="7504112" cy="5808662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1" y="5373688"/>
            <a:ext cx="1331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 dirty="0" err="1">
                <a:solidFill>
                  <a:srgbClr val="CC00FF"/>
                </a:solidFill>
              </a:rPr>
              <a:t>Egyipt</a:t>
            </a:r>
            <a:r>
              <a:rPr lang="hu-HU" altLang="hu-HU" b="1" i="1" dirty="0" err="1">
                <a:solidFill>
                  <a:srgbClr val="CC00FF"/>
                </a:solidFill>
              </a:rPr>
              <a:t>omi</a:t>
            </a:r>
            <a:endParaRPr lang="en-US" altLang="hu-HU" b="1" i="1" dirty="0">
              <a:solidFill>
                <a:srgbClr val="CC00FF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143251" y="2565400"/>
            <a:ext cx="576263" cy="28733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719514" y="2708275"/>
            <a:ext cx="1512887" cy="151288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672263" y="2587625"/>
            <a:ext cx="576262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751763" y="4365625"/>
            <a:ext cx="576262" cy="287338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703388" y="1773239"/>
            <a:ext cx="10795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 dirty="0" err="1">
                <a:solidFill>
                  <a:srgbClr val="993300"/>
                </a:solidFill>
              </a:rPr>
              <a:t>Ugariti</a:t>
            </a:r>
            <a:br>
              <a:rPr lang="en-US" altLang="hu-HU" b="1" i="1" dirty="0">
                <a:solidFill>
                  <a:srgbClr val="993300"/>
                </a:solidFill>
              </a:rPr>
            </a:br>
            <a:r>
              <a:rPr lang="hu-HU" altLang="hu-HU" sz="1400" dirty="0">
                <a:solidFill>
                  <a:srgbClr val="993300"/>
                </a:solidFill>
              </a:rPr>
              <a:t>kb. i.e.</a:t>
            </a:r>
            <a:r>
              <a:rPr lang="en-US" altLang="hu-HU" sz="1400" dirty="0">
                <a:solidFill>
                  <a:srgbClr val="993300"/>
                </a:solidFill>
              </a:rPr>
              <a:t> </a:t>
            </a:r>
            <a:br>
              <a:rPr lang="en-US" altLang="hu-HU" sz="1400" dirty="0">
                <a:solidFill>
                  <a:srgbClr val="993300"/>
                </a:solidFill>
              </a:rPr>
            </a:br>
            <a:r>
              <a:rPr lang="en-US" altLang="hu-HU" sz="1400" dirty="0">
                <a:solidFill>
                  <a:srgbClr val="993300"/>
                </a:solidFill>
              </a:rPr>
              <a:t>1200</a:t>
            </a:r>
            <a:r>
              <a:rPr lang="hu-HU" altLang="hu-HU" sz="1400" dirty="0" err="1">
                <a:solidFill>
                  <a:srgbClr val="993300"/>
                </a:solidFill>
              </a:rPr>
              <a:t>-ig</a:t>
            </a:r>
            <a:endParaRPr lang="en-US" altLang="hu-HU" sz="1400" b="1" i="1" dirty="0">
              <a:solidFill>
                <a:srgbClr val="993300"/>
              </a:solidFill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461802" y="2894196"/>
            <a:ext cx="93662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FF0066"/>
                </a:solidFill>
              </a:rPr>
              <a:t>Akkád</a:t>
            </a:r>
            <a:endParaRPr lang="en-US" altLang="hu-HU" b="1" i="1" dirty="0">
              <a:solidFill>
                <a:srgbClr val="FF0066"/>
              </a:solidFill>
            </a:endParaRP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275448" y="2147047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863976" y="3933825"/>
            <a:ext cx="576263" cy="215900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141999" y="3156227"/>
            <a:ext cx="1029606" cy="56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993300"/>
                </a:solidFill>
              </a:rPr>
              <a:t>Arámi </a:t>
            </a:r>
            <a:r>
              <a:rPr lang="hu-HU" altLang="hu-HU" sz="1400" dirty="0">
                <a:solidFill>
                  <a:srgbClr val="993300"/>
                </a:solidFill>
              </a:rPr>
              <a:t>kb. </a:t>
            </a:r>
            <a:br>
              <a:rPr lang="hu-HU" altLang="hu-HU" sz="1400" dirty="0">
                <a:solidFill>
                  <a:srgbClr val="993300"/>
                </a:solidFill>
              </a:rPr>
            </a:br>
            <a:r>
              <a:rPr lang="hu-HU" altLang="hu-HU" sz="1400" dirty="0">
                <a:solidFill>
                  <a:srgbClr val="993300"/>
                </a:solidFill>
              </a:rPr>
              <a:t>i.e. 1100-tól</a:t>
            </a:r>
            <a:endParaRPr lang="en-US" altLang="hu-HU" sz="1400" dirty="0">
              <a:solidFill>
                <a:srgbClr val="993300"/>
              </a:solidFill>
            </a:endParaRP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664201" y="3284538"/>
            <a:ext cx="576263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 rot="-3480000">
            <a:off x="1729056" y="3473685"/>
            <a:ext cx="102223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993300"/>
                </a:solidFill>
              </a:rPr>
              <a:t>Föníciai</a:t>
            </a:r>
            <a:endParaRPr lang="en-US" altLang="hu-HU" b="1" i="1" dirty="0">
              <a:solidFill>
                <a:srgbClr val="993300"/>
              </a:solidFill>
            </a:endParaRP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2208213" y="38608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 flipV="1">
            <a:off x="2424114" y="3429001"/>
            <a:ext cx="935037" cy="144463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3935413" y="5149851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 dirty="0">
                <a:solidFill>
                  <a:srgbClr val="FF0066"/>
                </a:solidFill>
              </a:rPr>
              <a:t>Arab (</a:t>
            </a:r>
            <a:r>
              <a:rPr lang="hu-HU" altLang="hu-HU" b="1" i="1" dirty="0">
                <a:solidFill>
                  <a:srgbClr val="FF0066"/>
                </a:solidFill>
              </a:rPr>
              <a:t>n</a:t>
            </a:r>
            <a:r>
              <a:rPr lang="en-US" altLang="hu-HU" b="1" i="1" dirty="0" err="1">
                <a:solidFill>
                  <a:srgbClr val="FF0066"/>
                </a:solidFill>
              </a:rPr>
              <a:t>abat</a:t>
            </a:r>
            <a:r>
              <a:rPr lang="hu-HU" altLang="hu-HU" b="1" i="1" dirty="0" err="1">
                <a:solidFill>
                  <a:srgbClr val="FF0066"/>
                </a:solidFill>
              </a:rPr>
              <a:t>eus</a:t>
            </a:r>
            <a:r>
              <a:rPr lang="en-US" altLang="hu-HU" b="1" i="1" dirty="0">
                <a:solidFill>
                  <a:srgbClr val="FF0066"/>
                </a:solidFill>
              </a:rPr>
              <a:t>) </a:t>
            </a:r>
            <a:r>
              <a:rPr lang="hu-HU" altLang="hu-HU" b="1" i="1" dirty="0">
                <a:solidFill>
                  <a:srgbClr val="FF0066"/>
                </a:solidFill>
              </a:rPr>
              <a:t>törzsek</a:t>
            </a:r>
            <a:r>
              <a:rPr lang="en-US" altLang="hu-HU" b="1" i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808663" y="6015038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FF0066"/>
                </a:solidFill>
              </a:rPr>
              <a:t>Dél-arábiai</a:t>
            </a:r>
            <a:r>
              <a:rPr lang="en-US" altLang="hu-HU" b="1" i="1" dirty="0">
                <a:solidFill>
                  <a:srgbClr val="FF0066"/>
                </a:solidFill>
              </a:rPr>
              <a:t> </a:t>
            </a:r>
            <a:r>
              <a:rPr lang="hu-HU" altLang="hu-HU" b="1" i="1" dirty="0">
                <a:solidFill>
                  <a:srgbClr val="FF0066"/>
                </a:solidFill>
              </a:rPr>
              <a:t>és</a:t>
            </a:r>
            <a:r>
              <a:rPr lang="en-US" altLang="hu-HU" b="1" i="1" dirty="0">
                <a:solidFill>
                  <a:srgbClr val="FF0066"/>
                </a:solidFill>
              </a:rPr>
              <a:t> </a:t>
            </a:r>
            <a:r>
              <a:rPr lang="hu-HU" altLang="hu-HU" b="1" i="1" dirty="0">
                <a:solidFill>
                  <a:srgbClr val="FF0066"/>
                </a:solidFill>
              </a:rPr>
              <a:t>etiópiai</a:t>
            </a:r>
            <a:endParaRPr lang="en-US" altLang="hu-HU" b="1" i="1" dirty="0">
              <a:solidFill>
                <a:srgbClr val="FF0066"/>
              </a:solidFill>
            </a:endParaRPr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 flipH="1">
            <a:off x="5519738" y="6308726"/>
            <a:ext cx="431800" cy="5492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3" name="AutoShape 23"/>
          <p:cNvSpPr>
            <a:spLocks noChangeArrowheads="1"/>
          </p:cNvSpPr>
          <p:nvPr/>
        </p:nvSpPr>
        <p:spPr bwMode="auto">
          <a:xfrm rot="-9600000">
            <a:off x="3214689" y="3068639"/>
            <a:ext cx="288925" cy="15843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0" y="6329821"/>
            <a:ext cx="705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dirty="0"/>
              <a:t>Forrás</a:t>
            </a:r>
            <a:r>
              <a:rPr lang="en-US" altLang="hu-HU" sz="1400" dirty="0"/>
              <a:t>: </a:t>
            </a:r>
            <a:br>
              <a:rPr lang="hu-HU" altLang="hu-HU" sz="1400" dirty="0"/>
            </a:br>
            <a:r>
              <a:rPr lang="en-US" altLang="hu-HU" sz="1200" dirty="0">
                <a:hlinkClick r:id="rId3"/>
              </a:rPr>
              <a:t>http://www.aramaic-dem.org/English/History/THE_ARAMAEANS-filer/image001.jpg</a:t>
            </a:r>
            <a:r>
              <a:rPr lang="hu-HU" altLang="hu-HU" sz="1200" dirty="0"/>
              <a:t> </a:t>
            </a:r>
            <a:endParaRPr lang="en-US" altLang="hu-HU" sz="1200" dirty="0"/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739565" y="5831955"/>
            <a:ext cx="1992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 dirty="0">
                <a:solidFill>
                  <a:srgbClr val="993300"/>
                </a:solidFill>
              </a:rPr>
              <a:t>Tel el-Amarna</a:t>
            </a:r>
            <a:r>
              <a:rPr lang="hu-HU" altLang="hu-HU" b="1" i="1" dirty="0">
                <a:solidFill>
                  <a:srgbClr val="993300"/>
                </a:solidFill>
              </a:rPr>
              <a:t> </a:t>
            </a:r>
            <a:r>
              <a:rPr lang="hu-HU" altLang="hu-HU" sz="1400" dirty="0">
                <a:solidFill>
                  <a:srgbClr val="993300"/>
                </a:solidFill>
              </a:rPr>
              <a:t>(az </a:t>
            </a:r>
            <a:r>
              <a:rPr lang="hu-HU" altLang="hu-HU" sz="1400" b="1" dirty="0" err="1">
                <a:solidFill>
                  <a:srgbClr val="993300"/>
                </a:solidFill>
              </a:rPr>
              <a:t>ókánaáni</a:t>
            </a:r>
            <a:r>
              <a:rPr lang="hu-HU" altLang="hu-HU" sz="1400" b="1" dirty="0">
                <a:solidFill>
                  <a:srgbClr val="993300"/>
                </a:solidFill>
              </a:rPr>
              <a:t> nyelv</a:t>
            </a:r>
            <a:r>
              <a:rPr lang="hu-HU" altLang="hu-HU" sz="1400" dirty="0">
                <a:solidFill>
                  <a:srgbClr val="993300"/>
                </a:solidFill>
              </a:rPr>
              <a:t> emlékei)</a:t>
            </a:r>
            <a:endParaRPr lang="en-US" altLang="hu-HU" sz="1400" dirty="0">
              <a:solidFill>
                <a:srgbClr val="993300"/>
              </a:solidFill>
            </a:endParaRPr>
          </a:p>
        </p:txBody>
      </p:sp>
      <p:sp>
        <p:nvSpPr>
          <p:cNvPr id="8216" name="Freeform 26"/>
          <p:cNvSpPr>
            <a:spLocks/>
          </p:cNvSpPr>
          <p:nvPr/>
        </p:nvSpPr>
        <p:spPr bwMode="auto">
          <a:xfrm>
            <a:off x="2424113" y="5157789"/>
            <a:ext cx="850900" cy="935037"/>
          </a:xfrm>
          <a:custGeom>
            <a:avLst/>
            <a:gdLst>
              <a:gd name="T0" fmla="*/ 2147483647 w 536"/>
              <a:gd name="T1" fmla="*/ 0 h 589"/>
              <a:gd name="T2" fmla="*/ 2147483647 w 536"/>
              <a:gd name="T3" fmla="*/ 2147483647 h 589"/>
              <a:gd name="T4" fmla="*/ 0 w 536"/>
              <a:gd name="T5" fmla="*/ 2147483647 h 589"/>
              <a:gd name="T6" fmla="*/ 0 60000 65536"/>
              <a:gd name="T7" fmla="*/ 0 60000 65536"/>
              <a:gd name="T8" fmla="*/ 0 60000 65536"/>
              <a:gd name="T9" fmla="*/ 0 w 536"/>
              <a:gd name="T10" fmla="*/ 0 h 589"/>
              <a:gd name="T11" fmla="*/ 536 w 536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589">
                <a:moveTo>
                  <a:pt x="499" y="0"/>
                </a:moveTo>
                <a:cubicBezTo>
                  <a:pt x="517" y="177"/>
                  <a:pt x="536" y="355"/>
                  <a:pt x="453" y="453"/>
                </a:cubicBezTo>
                <a:cubicBezTo>
                  <a:pt x="370" y="551"/>
                  <a:pt x="75" y="566"/>
                  <a:pt x="0" y="589"/>
                </a:cubicBez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2067159" y="981076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0066FF"/>
                </a:solidFill>
              </a:rPr>
              <a:t>Hettita</a:t>
            </a:r>
            <a:br>
              <a:rPr lang="en-US" altLang="hu-HU" sz="1400" dirty="0">
                <a:solidFill>
                  <a:srgbClr val="0066FF"/>
                </a:solidFill>
              </a:rPr>
            </a:br>
            <a:r>
              <a:rPr lang="hu-HU" altLang="hu-HU" sz="1400" dirty="0">
                <a:solidFill>
                  <a:srgbClr val="0066FF"/>
                </a:solidFill>
              </a:rPr>
              <a:t>kb. i.e. </a:t>
            </a:r>
            <a:r>
              <a:rPr lang="en-US" altLang="hu-HU" sz="1400" dirty="0">
                <a:solidFill>
                  <a:srgbClr val="0066FF"/>
                </a:solidFill>
              </a:rPr>
              <a:t>1200</a:t>
            </a:r>
            <a:r>
              <a:rPr lang="hu-HU" altLang="hu-HU" sz="1400" dirty="0" err="1">
                <a:solidFill>
                  <a:srgbClr val="0066FF"/>
                </a:solidFill>
              </a:rPr>
              <a:t>-ig</a:t>
            </a:r>
            <a:endParaRPr lang="en-US" altLang="hu-HU" sz="1400" b="1" i="1" dirty="0">
              <a:solidFill>
                <a:srgbClr val="0066FF"/>
              </a:solidFill>
            </a:endParaRPr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 flipH="1">
            <a:off x="1457139" y="3740618"/>
            <a:ext cx="503238" cy="142875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47266" y="3458597"/>
            <a:ext cx="144502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 i="1" dirty="0">
                <a:solidFill>
                  <a:srgbClr val="993300"/>
                </a:solidFill>
              </a:rPr>
              <a:t>Föníciai gyarmatok</a:t>
            </a:r>
            <a:br>
              <a:rPr lang="hu-HU" altLang="hu-HU" sz="1600" b="1" i="1" dirty="0">
                <a:solidFill>
                  <a:srgbClr val="993300"/>
                </a:solidFill>
              </a:rPr>
            </a:br>
            <a:r>
              <a:rPr lang="hu-HU" altLang="hu-HU" sz="1600" b="1" dirty="0">
                <a:solidFill>
                  <a:srgbClr val="993300"/>
                </a:solidFill>
              </a:rPr>
              <a:t>(pl. Karthágó: pun nyelv)</a:t>
            </a:r>
            <a:br>
              <a:rPr lang="en-US" altLang="hu-HU" sz="1600" b="1" i="1" dirty="0">
                <a:solidFill>
                  <a:srgbClr val="993300"/>
                </a:solidFill>
              </a:rPr>
            </a:br>
            <a:r>
              <a:rPr lang="hu-HU" altLang="hu-HU" sz="1400" dirty="0">
                <a:solidFill>
                  <a:srgbClr val="993300"/>
                </a:solidFill>
              </a:rPr>
              <a:t>az i.e. I. évezredben</a:t>
            </a:r>
            <a:endParaRPr lang="en-US" altLang="hu-HU" sz="1200" b="1" i="1" dirty="0">
              <a:solidFill>
                <a:srgbClr val="9933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291553" y="1420434"/>
            <a:ext cx="1625628" cy="320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█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ény-i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sémi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█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egyéb sémi</a:t>
            </a:r>
            <a:endParaRPr lang="hu-HU" dirty="0"/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dirty="0">
                <a:solidFill>
                  <a:srgbClr val="CD0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█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egyéb afroázsiai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(pl. egyiptomi)</a:t>
            </a:r>
            <a:endParaRPr lang="hu-HU" dirty="0"/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█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egyéb (pl. a hettita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indo-európai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nyelv)</a:t>
            </a:r>
            <a:endParaRPr lang="hu-HU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7447" y="5466127"/>
            <a:ext cx="1331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i="1" dirty="0">
                <a:solidFill>
                  <a:srgbClr val="CC00FF"/>
                </a:solidFill>
              </a:rPr>
              <a:t>← </a:t>
            </a:r>
            <a:r>
              <a:rPr lang="hu-HU" altLang="hu-HU" b="1" i="1" dirty="0" err="1">
                <a:solidFill>
                  <a:srgbClr val="CC00FF"/>
                </a:solidFill>
              </a:rPr>
              <a:t>Libiai</a:t>
            </a:r>
            <a:r>
              <a:rPr lang="hu-HU" altLang="hu-HU" b="1" i="1" dirty="0">
                <a:solidFill>
                  <a:srgbClr val="CC00FF"/>
                </a:solidFill>
              </a:rPr>
              <a:t>?</a:t>
            </a:r>
            <a:endParaRPr lang="en-US" altLang="hu-HU" b="1" i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0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sémi nyelvek családfája 		</a:t>
            </a:r>
            <a:r>
              <a:rPr lang="hu-HU" sz="3200" dirty="0"/>
              <a:t>(leegyszerűsítve)</a:t>
            </a:r>
            <a:endParaRPr lang="hu-HU" sz="3600" i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943021"/>
              </p:ext>
            </p:extLst>
          </p:nvPr>
        </p:nvGraphicFramePr>
        <p:xfrm>
          <a:off x="838200" y="1753849"/>
          <a:ext cx="10515600" cy="596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Egyenes összekötő 3"/>
          <p:cNvCxnSpPr/>
          <p:nvPr/>
        </p:nvCxnSpPr>
        <p:spPr>
          <a:xfrm>
            <a:off x="3870251" y="3855720"/>
            <a:ext cx="637253" cy="849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338607" y="4511040"/>
            <a:ext cx="0" cy="5029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37160" y="5273040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err="1"/>
              <a:t>ugariti</a:t>
            </a:r>
            <a:endParaRPr lang="hu-HU" sz="2400" i="1" dirty="0"/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1112520" y="5547360"/>
            <a:ext cx="396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10363200" y="3429000"/>
            <a:ext cx="0" cy="4267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5178055" y="4762500"/>
            <a:ext cx="1440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5338607" y="4511040"/>
            <a:ext cx="0" cy="992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338607" y="5316284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508760" y="6117265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519393" y="5255317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127494" y="5547360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1508760" y="4752506"/>
            <a:ext cx="25867" cy="1375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2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30000"/>
              </p:ext>
            </p:extLst>
          </p:nvPr>
        </p:nvGraphicFramePr>
        <p:xfrm>
          <a:off x="838200" y="1753849"/>
          <a:ext cx="10515600" cy="596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Egyenes összekötő 3"/>
          <p:cNvCxnSpPr/>
          <p:nvPr/>
        </p:nvCxnSpPr>
        <p:spPr>
          <a:xfrm>
            <a:off x="3870251" y="3855720"/>
            <a:ext cx="637253" cy="84927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338607" y="4511040"/>
            <a:ext cx="0" cy="5029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37160" y="5273040"/>
            <a:ext cx="11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err="1"/>
              <a:t>ugariti</a:t>
            </a:r>
            <a:endParaRPr lang="hu-HU" sz="2400" i="1" dirty="0"/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1112520" y="5547360"/>
            <a:ext cx="396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10363200" y="3429000"/>
            <a:ext cx="0" cy="4267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5178055" y="4762500"/>
            <a:ext cx="1440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5338607" y="4511040"/>
            <a:ext cx="0" cy="992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338607" y="5316284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508760" y="6117265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519393" y="5255317"/>
            <a:ext cx="3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127494" y="5547360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1508760" y="4752506"/>
            <a:ext cx="25867" cy="1375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2299728" y="1753849"/>
            <a:ext cx="1570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/>
              <a:t>egyiptomi</a:t>
            </a:r>
          </a:p>
          <a:p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i="1" dirty="0">
                <a:sym typeface="Wingdings" panose="05000000000000000000" pitchFamily="2" charset="2"/>
              </a:rPr>
              <a:t>kopt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79659" y="1753848"/>
            <a:ext cx="119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err="1"/>
              <a:t>libiai-berber</a:t>
            </a:r>
            <a:r>
              <a:rPr lang="hu-HU" sz="2400" i="1" dirty="0"/>
              <a:t> nyelvek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27289" y="1563348"/>
            <a:ext cx="65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/>
              <a:t>…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707404" y="395881"/>
            <a:ext cx="482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>
                <a:latin typeface="+mj-lt"/>
              </a:rPr>
              <a:t>afro-ázsiai</a:t>
            </a:r>
            <a:r>
              <a:rPr lang="hu-HU" sz="4000" dirty="0">
                <a:latin typeface="+mj-lt"/>
              </a:rPr>
              <a:t> nyelvcsalád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1112520" y="1276350"/>
            <a:ext cx="1026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134100" y="976251"/>
            <a:ext cx="0" cy="319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1127494" y="1276349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3089644" y="1283748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6461494" y="1283748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11357344" y="1276350"/>
            <a:ext cx="0" cy="4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5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988" y="0"/>
            <a:ext cx="10912640" cy="1325563"/>
          </a:xfrm>
        </p:spPr>
        <p:txBody>
          <a:bodyPr>
            <a:normAutofit/>
          </a:bodyPr>
          <a:lstStyle/>
          <a:p>
            <a:r>
              <a:rPr lang="hu-HU" dirty="0"/>
              <a:t>Írástörténet: </a:t>
            </a:r>
            <a:r>
              <a:rPr lang="hu-HU" sz="2800" dirty="0"/>
              <a:t>Joseph </a:t>
            </a:r>
            <a:r>
              <a:rPr lang="hu-HU" sz="2800" dirty="0" err="1"/>
              <a:t>Naveh</a:t>
            </a:r>
            <a:r>
              <a:rPr lang="hu-HU" sz="2800" dirty="0"/>
              <a:t> 1982	vs. 	Benjamin Sass 2005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7" y="1027906"/>
            <a:ext cx="6530895" cy="4382886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-6131"/>
          <a:stretch/>
        </p:blipFill>
        <p:spPr>
          <a:xfrm>
            <a:off x="6165828" y="866541"/>
            <a:ext cx="5327628" cy="635424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6567" y="5572157"/>
            <a:ext cx="7023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dirty="0"/>
              <a:t>Az írások történetének rekonstrukciója a feliratokat tartalmazó régészeti</a:t>
            </a:r>
            <a:br>
              <a:rPr lang="hu-HU" dirty="0"/>
            </a:br>
            <a:r>
              <a:rPr lang="hu-HU" dirty="0"/>
              <a:t>leletek datálásától függ. De a legtöbb felirat datálása nehéz, mert például</a:t>
            </a:r>
            <a:br>
              <a:rPr lang="hu-HU" dirty="0"/>
            </a:br>
            <a:r>
              <a:rPr lang="hu-HU" dirty="0"/>
              <a:t>nem kontrollált régészeti ásatásból került elő, nem szerves anyagra írták,</a:t>
            </a:r>
            <a:br>
              <a:rPr lang="hu-HU" dirty="0"/>
            </a:br>
            <a:r>
              <a:rPr lang="hu-HU" dirty="0"/>
              <a:t>stb. Datálás leginkább a betűk alakja alapján → körkörös érvelés.</a:t>
            </a:r>
          </a:p>
        </p:txBody>
      </p:sp>
    </p:spTree>
    <p:extLst>
      <p:ext uri="{BB962C8B-B14F-4D97-AF65-F5344CB8AC3E}">
        <p14:creationId xmlns:p14="http://schemas.microsoft.com/office/powerpoint/2010/main" val="189976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1133475"/>
          </a:xfrm>
        </p:spPr>
        <p:txBody>
          <a:bodyPr/>
          <a:lstStyle/>
          <a:p>
            <a:r>
              <a:rPr lang="hu-HU" altLang="hu-HU" sz="4000" dirty="0"/>
              <a:t>Az északnyugati sémi nyelvi kontinuum</a:t>
            </a:r>
            <a:endParaRPr lang="en-US" altLang="hu-HU" sz="4000" dirty="0"/>
          </a:p>
        </p:txBody>
      </p:sp>
      <p:pic>
        <p:nvPicPr>
          <p:cNvPr id="7171" name="Picture 3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484313"/>
            <a:ext cx="4033837" cy="4362450"/>
          </a:xfrm>
        </p:spPr>
      </p:pic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74826" y="1195389"/>
            <a:ext cx="4537075" cy="5329237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hu-HU" altLang="hu-HU" sz="2400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hu-HU" altLang="hu-HU" sz="2400" dirty="0">
                <a:latin typeface="Times New Roman" panose="02020603050405020304" pitchFamily="18" charset="0"/>
              </a:rPr>
              <a:t>1200–1000: 	vaskor 1</a:t>
            </a:r>
          </a:p>
          <a:p>
            <a:pPr>
              <a:spcBef>
                <a:spcPct val="20000"/>
              </a:spcBef>
            </a:pPr>
            <a:endParaRPr lang="hu-HU" altLang="hu-HU" sz="2400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hu-HU" altLang="hu-HU" sz="2400" dirty="0">
                <a:latin typeface="Times New Roman" panose="02020603050405020304" pitchFamily="18" charset="0"/>
              </a:rPr>
              <a:t>1000–586: 	vaskor 2</a:t>
            </a:r>
          </a:p>
          <a:p>
            <a:pPr>
              <a:spcBef>
                <a:spcPct val="20000"/>
              </a:spcBef>
            </a:pPr>
            <a:endParaRPr lang="hu-HU" altLang="hu-HU" sz="2400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hu-HU" altLang="hu-HU" sz="2400" dirty="0">
                <a:latin typeface="Times New Roman" panose="02020603050405020304" pitchFamily="18" charset="0"/>
              </a:rPr>
              <a:t>Népek és államalakulatok </a:t>
            </a:r>
            <a:br>
              <a:rPr lang="hu-HU" altLang="hu-HU" sz="2400" dirty="0">
                <a:latin typeface="Times New Roman" panose="02020603050405020304" pitchFamily="18" charset="0"/>
              </a:rPr>
            </a:br>
            <a:r>
              <a:rPr lang="hu-HU" altLang="hu-HU" sz="2400" dirty="0">
                <a:latin typeface="Times New Roman" panose="02020603050405020304" pitchFamily="18" charset="0"/>
              </a:rPr>
              <a:t>az i. e. 1. évezred elején</a:t>
            </a:r>
            <a:endParaRPr lang="en-US" altLang="hu-HU" sz="2400" dirty="0"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953125" y="6165850"/>
            <a:ext cx="467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http://library.kiwix.org:4201/I/300px_Levant_830_svg.png</a:t>
            </a:r>
          </a:p>
        </p:txBody>
      </p:sp>
    </p:spTree>
    <p:extLst>
      <p:ext uri="{BB962C8B-B14F-4D97-AF65-F5344CB8AC3E}">
        <p14:creationId xmlns:p14="http://schemas.microsoft.com/office/powerpoint/2010/main" val="329303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1120" y="426721"/>
            <a:ext cx="10515600" cy="853439"/>
          </a:xfrm>
        </p:spPr>
        <p:txBody>
          <a:bodyPr/>
          <a:lstStyle/>
          <a:p>
            <a:r>
              <a:rPr lang="hu-HU" dirty="0"/>
              <a:t>Ugarit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1524000"/>
            <a:ext cx="11262360" cy="5135880"/>
          </a:xfrm>
        </p:spPr>
        <p:txBody>
          <a:bodyPr>
            <a:noAutofit/>
          </a:bodyPr>
          <a:lstStyle/>
          <a:p>
            <a:r>
              <a:rPr lang="hu-HU" sz="2600" dirty="0"/>
              <a:t>Ugarit (ma nevén: </a:t>
            </a:r>
            <a:r>
              <a:rPr lang="hu-HU" sz="2600" i="1" dirty="0" err="1"/>
              <a:t>Rász</a:t>
            </a:r>
            <a:r>
              <a:rPr lang="hu-HU" sz="2600" i="1" dirty="0"/>
              <a:t> </a:t>
            </a:r>
            <a:r>
              <a:rPr lang="hu-HU" sz="2600" i="1" dirty="0" err="1"/>
              <a:t>Samra</a:t>
            </a:r>
            <a:r>
              <a:rPr lang="hu-HU" sz="2600" dirty="0"/>
              <a:t>): </a:t>
            </a:r>
            <a:br>
              <a:rPr lang="hu-HU" sz="2600" dirty="0"/>
            </a:br>
            <a:r>
              <a:rPr lang="hu-HU" sz="2600" dirty="0"/>
              <a:t>bronzkori tengerparti kereskedőváros a mai Szíriában, </a:t>
            </a:r>
            <a:br>
              <a:rPr lang="hu-HU" sz="2600" dirty="0"/>
            </a:br>
            <a:r>
              <a:rPr lang="hu-HU" sz="2600" dirty="0"/>
              <a:t>i.e. 1200. körül, a tengeri népek vándorlása idején pusztul el.</a:t>
            </a:r>
          </a:p>
          <a:p>
            <a:r>
              <a:rPr lang="hu-HU" sz="2600" dirty="0" err="1"/>
              <a:t>Ugariti</a:t>
            </a:r>
            <a:r>
              <a:rPr lang="hu-HU" sz="2600" dirty="0"/>
              <a:t> nyelv: az </a:t>
            </a:r>
            <a:r>
              <a:rPr lang="hu-HU" sz="2600" dirty="0" err="1"/>
              <a:t>ény-i</a:t>
            </a:r>
            <a:r>
              <a:rPr lang="hu-HU" sz="2600" dirty="0"/>
              <a:t> sémi nyelvek között; saját ékírásos alfabetikus írással írják.</a:t>
            </a:r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  <a:p>
            <a:r>
              <a:rPr lang="hu-HU" sz="2600" dirty="0"/>
              <a:t>Sok felirat </a:t>
            </a:r>
            <a:r>
              <a:rPr lang="hu-HU" sz="2600" dirty="0" err="1"/>
              <a:t>ugariti</a:t>
            </a:r>
            <a:r>
              <a:rPr lang="hu-HU" sz="2600" dirty="0"/>
              <a:t> és akkád nyelven: fontos forrás az i. e. 1500–1200 </a:t>
            </a:r>
            <a:br>
              <a:rPr lang="hu-HU" sz="2600" dirty="0"/>
            </a:br>
            <a:r>
              <a:rPr lang="hu-HU" sz="2600" dirty="0"/>
              <a:t>közötti gazdasági, kulturális és vallási viszonyokra vonatkozóan.</a:t>
            </a:r>
          </a:p>
          <a:p>
            <a:r>
              <a:rPr lang="hu-HU" sz="2600" dirty="0"/>
              <a:t>Ugarit: ugyanannak a korai északnyugati sémi („Szíria-Palesztina”: Kánaán, </a:t>
            </a:r>
            <a:br>
              <a:rPr lang="hu-HU" sz="2600" dirty="0"/>
            </a:br>
            <a:r>
              <a:rPr lang="hu-HU" sz="2600" dirty="0"/>
              <a:t>Fönícia, stb.) kultúrának a része, amelyből majd a bibliai Izrael vallása is kialakul.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3304223"/>
            <a:ext cx="3181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7" y="3197066"/>
            <a:ext cx="37353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4" y="3338195"/>
            <a:ext cx="2781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1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853439"/>
          </a:xfrm>
        </p:spPr>
        <p:txBody>
          <a:bodyPr/>
          <a:lstStyle/>
          <a:p>
            <a:r>
              <a:rPr lang="hu-HU" dirty="0"/>
              <a:t>Ugarit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51560"/>
            <a:ext cx="10881360" cy="5623560"/>
          </a:xfrm>
        </p:spPr>
        <p:txBody>
          <a:bodyPr>
            <a:noAutofit/>
          </a:bodyPr>
          <a:lstStyle/>
          <a:p>
            <a:pPr marL="0" indent="0">
              <a:lnSpc>
                <a:spcPct val="99000"/>
              </a:lnSpc>
              <a:buNone/>
            </a:pPr>
            <a:r>
              <a:rPr lang="hu-HU" sz="2400" dirty="0"/>
              <a:t>Fontosabb </a:t>
            </a:r>
            <a:r>
              <a:rPr lang="hu-HU" sz="2400" dirty="0" err="1"/>
              <a:t>ugariti</a:t>
            </a:r>
            <a:r>
              <a:rPr lang="hu-HU" sz="2400" dirty="0"/>
              <a:t> istenek és istennők:</a:t>
            </a:r>
          </a:p>
          <a:p>
            <a:pPr>
              <a:lnSpc>
                <a:spcPct val="99000"/>
              </a:lnSpc>
            </a:pPr>
            <a:r>
              <a:rPr lang="hu-HU" sz="2400" i="1" u="sng" dirty="0"/>
              <a:t>Él</a:t>
            </a:r>
            <a:r>
              <a:rPr lang="hu-HU" sz="2400" i="1" dirty="0"/>
              <a:t> </a:t>
            </a:r>
            <a:r>
              <a:rPr lang="hu-HU" sz="2400" dirty="0"/>
              <a:t>(vö. akkád </a:t>
            </a:r>
            <a:r>
              <a:rPr lang="hu-HU" sz="2400" i="1" dirty="0"/>
              <a:t>Il</a:t>
            </a:r>
            <a:r>
              <a:rPr lang="hu-HU" sz="2400" dirty="0"/>
              <a:t>, arab </a:t>
            </a:r>
            <a:r>
              <a:rPr lang="hu-HU" sz="2400" i="1" dirty="0"/>
              <a:t>Allah</a:t>
            </a:r>
            <a:r>
              <a:rPr lang="hu-HU" sz="2400" dirty="0"/>
              <a:t>): az </a:t>
            </a:r>
            <a:r>
              <a:rPr lang="hu-HU" sz="2400" dirty="0" err="1"/>
              <a:t>ugariti</a:t>
            </a:r>
            <a:r>
              <a:rPr lang="hu-HU" sz="2400" dirty="0"/>
              <a:t> és korai kánaáni panteon feje, főisten („király”) és teremtő égisten, aki azonban akaratgyenge, avagy jóságos, bölcs és türelmes.</a:t>
            </a:r>
          </a:p>
          <a:p>
            <a:pPr>
              <a:lnSpc>
                <a:spcPct val="99000"/>
              </a:lnSpc>
            </a:pPr>
            <a:r>
              <a:rPr lang="hu-HU" sz="2400" i="1" u="sng" dirty="0" err="1"/>
              <a:t>Baal</a:t>
            </a:r>
            <a:r>
              <a:rPr lang="hu-HU" sz="2400" dirty="0"/>
              <a:t>: viharisten, már az </a:t>
            </a:r>
            <a:r>
              <a:rPr lang="hu-HU" sz="2400" dirty="0" err="1"/>
              <a:t>ugariti</a:t>
            </a:r>
            <a:r>
              <a:rPr lang="hu-HU" sz="2400" dirty="0"/>
              <a:t> mitológiában is központi jelentőségű, Él kihívója, </a:t>
            </a:r>
            <a:br>
              <a:rPr lang="hu-HU" sz="2400" dirty="0"/>
            </a:br>
            <a:r>
              <a:rPr lang="hu-HU" sz="2400" dirty="0"/>
              <a:t>és i.e. 1000. körül a kánaáni-föníciai panteon fejévé válik. </a:t>
            </a:r>
            <a:r>
              <a:rPr lang="hu-HU" sz="2400" i="1" dirty="0" err="1"/>
              <a:t>Dagan</a:t>
            </a:r>
            <a:r>
              <a:rPr lang="hu-HU" sz="2400" dirty="0"/>
              <a:t> (gabonaisten) fia, akit egy mítosz szerint </a:t>
            </a:r>
            <a:r>
              <a:rPr lang="hu-HU" sz="2400" i="1" dirty="0" err="1"/>
              <a:t>Mot</a:t>
            </a:r>
            <a:r>
              <a:rPr lang="hu-HU" sz="2400" dirty="0"/>
              <a:t> (a halál istene) megöl, de feléled. </a:t>
            </a:r>
            <a:br>
              <a:rPr lang="hu-HU" sz="2400" dirty="0"/>
            </a:br>
            <a:r>
              <a:rPr lang="hu-HU" sz="2400" dirty="0"/>
              <a:t>Megküzd </a:t>
            </a:r>
            <a:r>
              <a:rPr lang="hu-HU" sz="2400" i="1" dirty="0" err="1"/>
              <a:t>Jamm</a:t>
            </a:r>
            <a:r>
              <a:rPr lang="hu-HU" sz="2400" dirty="0" err="1"/>
              <a:t>-mal</a:t>
            </a:r>
            <a:r>
              <a:rPr lang="hu-HU" sz="2400" dirty="0"/>
              <a:t>, a tengeri őskáosz istenével / szörnyeivel / démonjával. </a:t>
            </a:r>
            <a:br>
              <a:rPr lang="hu-HU" sz="2400" dirty="0"/>
            </a:br>
            <a:r>
              <a:rPr lang="hu-HU" sz="2200" dirty="0"/>
              <a:t>(Vö.: </a:t>
            </a:r>
            <a:r>
              <a:rPr lang="hu-HU" sz="2200" dirty="0" err="1"/>
              <a:t>Marduk</a:t>
            </a:r>
            <a:r>
              <a:rPr lang="hu-HU" sz="2200" dirty="0"/>
              <a:t> és </a:t>
            </a:r>
            <a:r>
              <a:rPr lang="hu-HU" sz="2200" dirty="0" err="1"/>
              <a:t>Tiamat</a:t>
            </a:r>
            <a:r>
              <a:rPr lang="hu-HU" sz="2200" dirty="0"/>
              <a:t> küzdelme a mezopotámiai mitológiában; </a:t>
            </a:r>
            <a:br>
              <a:rPr lang="hu-HU" sz="2200" dirty="0"/>
            </a:br>
            <a:r>
              <a:rPr lang="hu-HU" sz="2200" dirty="0" err="1"/>
              <a:t>Gen</a:t>
            </a:r>
            <a:r>
              <a:rPr lang="hu-HU" sz="2200" dirty="0"/>
              <a:t>. 1-ben teremtés az őskáosz vizei felett; Ex 14–15: Vörös/Nádas-tenger kettéválasztása.)</a:t>
            </a:r>
          </a:p>
          <a:p>
            <a:pPr>
              <a:lnSpc>
                <a:spcPct val="99000"/>
              </a:lnSpc>
            </a:pPr>
            <a:r>
              <a:rPr lang="hu-HU" sz="2400" i="1" u="sng" dirty="0" err="1"/>
              <a:t>Aséra</a:t>
            </a:r>
            <a:r>
              <a:rPr lang="hu-HU" sz="2400" i="1" dirty="0"/>
              <a:t> </a:t>
            </a:r>
            <a:r>
              <a:rPr lang="hu-HU" sz="2400" dirty="0"/>
              <a:t>(</a:t>
            </a:r>
            <a:r>
              <a:rPr lang="hu-HU" sz="2400" i="1" dirty="0" err="1"/>
              <a:t>Atirat</a:t>
            </a:r>
            <a:r>
              <a:rPr lang="hu-HU" sz="2400" dirty="0"/>
              <a:t>): korábban Él felesége, majd egyes mítoszokban viszonya van </a:t>
            </a:r>
            <a:r>
              <a:rPr lang="hu-HU" sz="2400" dirty="0" err="1"/>
              <a:t>Baal-lal</a:t>
            </a:r>
            <a:r>
              <a:rPr lang="hu-HU" sz="2400" dirty="0"/>
              <a:t>, </a:t>
            </a:r>
            <a:br>
              <a:rPr lang="hu-HU" sz="2400" dirty="0"/>
            </a:br>
            <a:r>
              <a:rPr lang="hu-HU" sz="2400" dirty="0"/>
              <a:t>a Bibliában már </a:t>
            </a:r>
            <a:r>
              <a:rPr lang="hu-HU" sz="2400" dirty="0" err="1"/>
              <a:t>Baal</a:t>
            </a:r>
            <a:r>
              <a:rPr lang="hu-HU" sz="2400" dirty="0"/>
              <a:t> társa (vö.: </a:t>
            </a:r>
            <a:r>
              <a:rPr lang="hu-HU" sz="2400" dirty="0" err="1"/>
              <a:t>Baal</a:t>
            </a:r>
            <a:r>
              <a:rPr lang="hu-HU" sz="2400" dirty="0"/>
              <a:t> átveszi Él helyét az i. e. 1. évezredre), </a:t>
            </a:r>
            <a:br>
              <a:rPr lang="hu-HU" sz="2400" dirty="0"/>
            </a:br>
            <a:r>
              <a:rPr lang="hu-HU" sz="2400" dirty="0"/>
              <a:t>végül szent fa, szent oszlop, szent liget.</a:t>
            </a:r>
          </a:p>
          <a:p>
            <a:pPr>
              <a:lnSpc>
                <a:spcPct val="99000"/>
              </a:lnSpc>
            </a:pPr>
            <a:r>
              <a:rPr lang="hu-HU" sz="2400" i="1" dirty="0" err="1"/>
              <a:t>Anat</a:t>
            </a:r>
            <a:r>
              <a:rPr lang="hu-HU" sz="2400" dirty="0"/>
              <a:t>: </a:t>
            </a:r>
            <a:r>
              <a:rPr lang="hu-HU" sz="2400" dirty="0" err="1"/>
              <a:t>Baal</a:t>
            </a:r>
            <a:r>
              <a:rPr lang="hu-HU" sz="2400" dirty="0"/>
              <a:t> felesége és nővére, a termékenység, szerelem és háború istennője. Később összeolvad mezopotámiai eredetű </a:t>
            </a:r>
            <a:r>
              <a:rPr lang="hu-HU" sz="2400" i="1" dirty="0" err="1"/>
              <a:t>Astarte</a:t>
            </a:r>
            <a:r>
              <a:rPr lang="hu-HU" sz="2400" dirty="0"/>
              <a:t> istennővel (</a:t>
            </a:r>
            <a:r>
              <a:rPr lang="hu-HU" sz="2400" i="1" dirty="0" err="1"/>
              <a:t>Istar</a:t>
            </a:r>
            <a:r>
              <a:rPr lang="hu-HU" sz="2400" dirty="0"/>
              <a:t>, vö. </a:t>
            </a:r>
            <a:r>
              <a:rPr lang="hu-HU" sz="2400" i="1" dirty="0"/>
              <a:t>Eszter</a:t>
            </a:r>
            <a:r>
              <a:rPr lang="hu-HU" sz="2400" dirty="0"/>
              <a:t>).</a:t>
            </a:r>
          </a:p>
        </p:txBody>
      </p:sp>
      <p:sp>
        <p:nvSpPr>
          <p:cNvPr id="4" name="Téglalap 3"/>
          <p:cNvSpPr/>
          <p:nvPr/>
        </p:nvSpPr>
        <p:spPr>
          <a:xfrm>
            <a:off x="7284720" y="182881"/>
            <a:ext cx="454152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i="1" dirty="0"/>
              <a:t>NB: Vegyük észre a panteonok "képlékeny" voltát, időbeli változását.</a:t>
            </a:r>
          </a:p>
        </p:txBody>
      </p:sp>
    </p:spTree>
    <p:extLst>
      <p:ext uri="{BB962C8B-B14F-4D97-AF65-F5344CB8AC3E}">
        <p14:creationId xmlns:p14="http://schemas.microsoft.com/office/powerpoint/2010/main" val="178292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1378424" y="112933"/>
            <a:ext cx="883194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 sz="3600" dirty="0">
                <a:solidFill>
                  <a:srgbClr val="000000"/>
                </a:solidFill>
                <a:latin typeface="Times-Bold"/>
                <a:ea typeface="Times-Bold"/>
              </a:rPr>
              <a:t>Fönícia és a föníciai kultúra „rétegei”</a:t>
            </a:r>
            <a:endParaRPr sz="3600" dirty="0"/>
          </a:p>
        </p:txBody>
      </p:sp>
      <p:sp>
        <p:nvSpPr>
          <p:cNvPr id="13" name="TextShape 2"/>
          <p:cNvSpPr txBox="1"/>
          <p:nvPr/>
        </p:nvSpPr>
        <p:spPr>
          <a:xfrm>
            <a:off x="399914" y="1431657"/>
            <a:ext cx="10572885" cy="5214803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hu-HU" sz="2400" dirty="0"/>
              <a:t>(1) </a:t>
            </a:r>
            <a:r>
              <a:rPr lang="hu-HU" sz="2400" u="sng" dirty="0"/>
              <a:t>Libanoni hegység és a Földközi tenger között</a:t>
            </a:r>
            <a:r>
              <a:rPr lang="hu-HU" sz="2400" dirty="0"/>
              <a:t>:
	Szidón, Türosz, Büblosz, </a:t>
            </a:r>
            <a:r>
              <a:rPr lang="hu-HU" sz="2400" dirty="0" err="1"/>
              <a:t>Akkó</a:t>
            </a:r>
            <a:r>
              <a:rPr lang="hu-HU" sz="2400" dirty="0"/>
              <a:t>, Tripoli, stb.</a:t>
            </a:r>
            <a:endParaRPr sz="2400" dirty="0"/>
          </a:p>
          <a:p>
            <a:pPr>
              <a:buSzPct val="45000"/>
            </a:pPr>
            <a:endParaRPr lang="hu-HU" sz="2400" dirty="0"/>
          </a:p>
          <a:p>
            <a:pPr>
              <a:buSzPct val="45000"/>
            </a:pPr>
            <a:r>
              <a:rPr lang="hu-HU" sz="2400" dirty="0"/>
              <a:t>(2) </a:t>
            </a:r>
            <a:r>
              <a:rPr lang="hu-HU" sz="2400" u="sng" dirty="0"/>
              <a:t>„</a:t>
            </a:r>
            <a:r>
              <a:rPr lang="hu-HU" sz="2400" u="sng" dirty="0" err="1"/>
              <a:t>Elföníciasodott</a:t>
            </a:r>
            <a:r>
              <a:rPr lang="hu-HU" sz="2400" u="sng" dirty="0"/>
              <a:t>” tengerpart</a:t>
            </a:r>
            <a:r>
              <a:rPr lang="hu-HU" sz="2400" dirty="0"/>
              <a:t>:
	Például a vaskor 1-ben még jellegzetesen </a:t>
            </a:r>
            <a:r>
              <a:rPr lang="hu-HU" sz="2400" dirty="0" err="1"/>
              <a:t>filiszteus</a:t>
            </a:r>
            <a:r>
              <a:rPr lang="hu-HU" sz="2400" dirty="0"/>
              <a:t> városok (</a:t>
            </a:r>
            <a:r>
              <a:rPr lang="hu-HU" sz="2400" dirty="0" err="1"/>
              <a:t>Asdód</a:t>
            </a:r>
            <a:r>
              <a:rPr lang="hu-HU" sz="2400" dirty="0"/>
              <a:t>, </a:t>
            </a:r>
            <a:r>
              <a:rPr lang="hu-HU" sz="2400" dirty="0" err="1"/>
              <a:t>Askelón</a:t>
            </a:r>
            <a:r>
              <a:rPr lang="hu-HU" sz="2400" dirty="0"/>
              <a:t>, </a:t>
            </a:r>
          </a:p>
          <a:p>
            <a:pPr>
              <a:buSzPct val="45000"/>
            </a:pPr>
            <a:r>
              <a:rPr lang="hu-HU" sz="2400" dirty="0"/>
              <a:t>	Gáza, Gát, </a:t>
            </a:r>
            <a:r>
              <a:rPr lang="hu-HU" sz="2400" dirty="0" err="1"/>
              <a:t>Ekron</a:t>
            </a:r>
            <a:r>
              <a:rPr lang="hu-HU" sz="2400" dirty="0"/>
              <a:t>) vaskor 2-re már a föníciai kultúrkör perifériájává válnak </a:t>
            </a:r>
          </a:p>
          <a:p>
            <a:pPr>
              <a:buSzPct val="45000"/>
            </a:pPr>
            <a:r>
              <a:rPr lang="hu-HU" sz="2400" dirty="0"/>
              <a:t>	(nyelv, írás, kultúra, identitás, stb. szempontjából).</a:t>
            </a:r>
          </a:p>
          <a:p>
            <a:pPr>
              <a:buSzPct val="45000"/>
            </a:pPr>
            <a:endParaRPr sz="2400" dirty="0"/>
          </a:p>
          <a:p>
            <a:pPr>
              <a:buSzPct val="45000"/>
            </a:pPr>
            <a:r>
              <a:rPr lang="hu-HU" sz="2400" dirty="0"/>
              <a:t>(3) </a:t>
            </a:r>
            <a:r>
              <a:rPr lang="hu-HU" sz="2400" u="sng" dirty="0"/>
              <a:t>Föníciai gyarmatosítás</a:t>
            </a:r>
            <a:r>
              <a:rPr lang="hu-HU" sz="2400" dirty="0"/>
              <a:t>: </a:t>
            </a:r>
          </a:p>
          <a:p>
            <a:pPr>
              <a:buSzPct val="45000"/>
            </a:pPr>
            <a:r>
              <a:rPr lang="hu-HU" sz="2400" dirty="0"/>
              <a:t>	Türosz kereskedőtelepei az i. e. 10. századtól, Hispániától a Fekete-tengerig.</a:t>
            </a:r>
            <a:endParaRPr sz="2400" dirty="0"/>
          </a:p>
          <a:p>
            <a:pPr>
              <a:buSzPct val="45000"/>
            </a:pPr>
            <a:endParaRPr lang="hu-HU" sz="2400" dirty="0"/>
          </a:p>
          <a:p>
            <a:pPr>
              <a:buSzPct val="45000"/>
            </a:pPr>
            <a:r>
              <a:rPr lang="hu-HU" sz="2400" dirty="0"/>
              <a:t>(4) </a:t>
            </a:r>
            <a:r>
              <a:rPr lang="hu-HU" sz="2400" u="sng" dirty="0"/>
              <a:t>Karthágó és a punok</a:t>
            </a:r>
            <a:r>
              <a:rPr lang="hu-HU" sz="2400" dirty="0"/>
              <a:t>: önálló hatalmi központtá válik a nyugati </a:t>
            </a:r>
            <a:r>
              <a:rPr lang="hu-HU" sz="2400" dirty="0" err="1"/>
              <a:t>Mediterráneumban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/>
              <a:t>	az i.e. 1. évezred második felében, Róma felemelkedéséig – amikor Fönícia</a:t>
            </a:r>
            <a:br>
              <a:rPr lang="hu-HU" sz="2400" dirty="0"/>
            </a:br>
            <a:r>
              <a:rPr lang="hu-HU" sz="2400" dirty="0"/>
              <a:t>	már elvesztette önállóságát.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82973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Shape 1"/>
          <p:cNvSpPr txBox="1"/>
          <p:nvPr/>
        </p:nvSpPr>
        <p:spPr>
          <a:xfrm>
            <a:off x="520506" y="245479"/>
            <a:ext cx="7564716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 sz="3600" dirty="0">
                <a:solidFill>
                  <a:srgbClr val="000000"/>
                </a:solidFill>
                <a:latin typeface="Times-Bold"/>
                <a:ea typeface="Times-Bold"/>
              </a:rPr>
              <a:t>Fönícia</a:t>
            </a:r>
            <a:endParaRPr sz="3600" dirty="0"/>
          </a:p>
        </p:txBody>
      </p:sp>
      <p:sp>
        <p:nvSpPr>
          <p:cNvPr id="19" name="TextShape 2"/>
          <p:cNvSpPr txBox="1"/>
          <p:nvPr/>
        </p:nvSpPr>
        <p:spPr>
          <a:xfrm>
            <a:off x="520505" y="1561514"/>
            <a:ext cx="11465169" cy="478301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30000"/>
              </a:lnSpc>
              <a:buSzPct val="45000"/>
            </a:pPr>
            <a:r>
              <a:rPr lang="hu-HU" sz="2800" b="1" u="sng" dirty="0"/>
              <a:t>Vallás, mitológia:</a:t>
            </a:r>
          </a:p>
          <a:p>
            <a:pPr marL="342900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u="sng" dirty="0"/>
              <a:t>Termékenységi istenek:</a:t>
            </a:r>
            <a:r>
              <a:rPr lang="hu-HU" sz="2400" dirty="0"/>
              <a:t> férfi istenek (</a:t>
            </a:r>
            <a:r>
              <a:rPr lang="hu-HU" sz="2400" i="1" dirty="0" err="1"/>
              <a:t>Baal</a:t>
            </a:r>
            <a:r>
              <a:rPr lang="hu-HU" sz="2400" i="1" dirty="0"/>
              <a:t> </a:t>
            </a:r>
            <a:r>
              <a:rPr lang="hu-HU" sz="2400" dirty="0"/>
              <a:t>viharisten</a:t>
            </a:r>
            <a:r>
              <a:rPr lang="hu-HU" sz="2400" i="1" dirty="0"/>
              <a:t> ≈ Hadad</a:t>
            </a:r>
            <a:r>
              <a:rPr lang="hu-HU" sz="2400" dirty="0"/>
              <a:t>) és női párjaik </a:t>
            </a:r>
            <a:r>
              <a:rPr lang="hu-HU" sz="2400" i="1" dirty="0"/>
              <a:t>(</a:t>
            </a:r>
            <a:r>
              <a:rPr lang="hu-HU" sz="2400" i="1" dirty="0" err="1"/>
              <a:t>Anat</a:t>
            </a:r>
            <a:r>
              <a:rPr lang="hu-HU" sz="2400" i="1" dirty="0"/>
              <a:t>, </a:t>
            </a:r>
            <a:r>
              <a:rPr lang="hu-HU" sz="2400" i="1" dirty="0" err="1"/>
              <a:t>Astart</a:t>
            </a:r>
            <a:r>
              <a:rPr lang="hu-HU" sz="2400" i="1" dirty="0"/>
              <a:t>).</a:t>
            </a:r>
          </a:p>
          <a:p>
            <a:pPr marL="800100" lvl="1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dirty="0"/>
              <a:t>Továbbá </a:t>
            </a:r>
            <a:r>
              <a:rPr lang="hu-HU" sz="2400" i="1" dirty="0" err="1"/>
              <a:t>Dagan</a:t>
            </a:r>
            <a:r>
              <a:rPr lang="hu-HU" sz="2400" dirty="0"/>
              <a:t> szintén termékenységisten. 		</a:t>
            </a:r>
            <a:r>
              <a:rPr lang="hu-HU" sz="2400" i="1" dirty="0" err="1"/>
              <a:t>Baal-</a:t>
            </a:r>
            <a:r>
              <a:rPr lang="hu-HU" sz="2400" dirty="0" err="1"/>
              <a:t>mítoszok</a:t>
            </a:r>
            <a:r>
              <a:rPr lang="hu-HU" sz="2400" dirty="0"/>
              <a:t>.</a:t>
            </a:r>
          </a:p>
          <a:p>
            <a:pPr marL="800100" lvl="1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dirty="0" err="1"/>
              <a:t>Baal</a:t>
            </a:r>
            <a:r>
              <a:rPr lang="hu-HU" sz="2400" dirty="0"/>
              <a:t> helyi változatai</a:t>
            </a:r>
            <a:r>
              <a:rPr lang="hu-HU" sz="2400" i="1" dirty="0"/>
              <a:t> (</a:t>
            </a:r>
            <a:r>
              <a:rPr lang="hu-HU" sz="2400" i="1" dirty="0" err="1"/>
              <a:t>Baal-Szapan</a:t>
            </a:r>
            <a:r>
              <a:rPr lang="hu-HU" sz="2400" i="1" dirty="0"/>
              <a:t>, </a:t>
            </a:r>
            <a:r>
              <a:rPr lang="hu-HU" sz="2400" i="1" dirty="0" err="1"/>
              <a:t>Baal-Biqa</a:t>
            </a:r>
            <a:r>
              <a:rPr lang="hu-HU" sz="2400" i="1" dirty="0"/>
              <a:t>, </a:t>
            </a:r>
            <a:r>
              <a:rPr lang="hu-HU" sz="2400" i="1" dirty="0" err="1"/>
              <a:t>Baal-Haszor</a:t>
            </a:r>
            <a:r>
              <a:rPr lang="hu-HU" sz="2400" i="1" dirty="0"/>
              <a:t>, </a:t>
            </a:r>
            <a:r>
              <a:rPr lang="hu-HU" sz="2400" i="1" dirty="0" err="1"/>
              <a:t>Baal-Zebul</a:t>
            </a:r>
            <a:r>
              <a:rPr lang="hu-HU" sz="2400" i="1" dirty="0"/>
              <a:t> / </a:t>
            </a:r>
            <a:r>
              <a:rPr lang="hu-HU" sz="2400" i="1" dirty="0" err="1"/>
              <a:t>Baal-Zebub</a:t>
            </a:r>
            <a:r>
              <a:rPr lang="hu-HU" sz="2400" i="1" dirty="0"/>
              <a:t>…)</a:t>
            </a:r>
          </a:p>
          <a:p>
            <a:pPr marL="342900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u="sng" dirty="0"/>
              <a:t>Égistenek:</a:t>
            </a:r>
            <a:r>
              <a:rPr lang="hu-HU" sz="2400" dirty="0"/>
              <a:t> </a:t>
            </a:r>
            <a:r>
              <a:rPr lang="hu-HU" sz="2400" i="1" dirty="0"/>
              <a:t>Él</a:t>
            </a:r>
            <a:r>
              <a:rPr lang="hu-HU" sz="2400" dirty="0"/>
              <a:t> (a </a:t>
            </a:r>
            <a:r>
              <a:rPr lang="hu-HU" sz="2400" dirty="0" err="1"/>
              <a:t>kánaáni-ugariti</a:t>
            </a:r>
            <a:r>
              <a:rPr lang="hu-HU" sz="2400" dirty="0"/>
              <a:t> panteon főistene), </a:t>
            </a:r>
            <a:r>
              <a:rPr lang="hu-HU" sz="2400" i="1" dirty="0"/>
              <a:t>Samu</a:t>
            </a:r>
            <a:r>
              <a:rPr lang="hu-HU" sz="2400" dirty="0"/>
              <a:t> (az ég </a:t>
            </a:r>
            <a:r>
              <a:rPr lang="hu-HU" sz="2400" dirty="0" err="1"/>
              <a:t>deifikációja</a:t>
            </a:r>
            <a:r>
              <a:rPr lang="hu-HU" sz="2400" dirty="0"/>
              <a:t>)…</a:t>
            </a:r>
          </a:p>
          <a:p>
            <a:pPr marL="342900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dirty="0"/>
              <a:t>További </a:t>
            </a:r>
            <a:r>
              <a:rPr lang="hu-HU" sz="2400" u="sng" dirty="0" err="1"/>
              <a:t>deifikált</a:t>
            </a:r>
            <a:r>
              <a:rPr lang="hu-HU" sz="2400" u="sng" dirty="0"/>
              <a:t> természeti jelenségek</a:t>
            </a:r>
            <a:r>
              <a:rPr lang="hu-HU" sz="2400" dirty="0"/>
              <a:t>, pl.: </a:t>
            </a:r>
            <a:r>
              <a:rPr lang="hu-HU" sz="2400" i="1" dirty="0" err="1"/>
              <a:t>Jamm</a:t>
            </a:r>
            <a:r>
              <a:rPr lang="hu-HU" sz="2400" dirty="0"/>
              <a:t> (tenger),</a:t>
            </a:r>
            <a:r>
              <a:rPr lang="hu-HU" sz="2400" i="1" dirty="0"/>
              <a:t> </a:t>
            </a:r>
            <a:r>
              <a:rPr lang="hu-HU" sz="2400" i="1" dirty="0" err="1"/>
              <a:t>Mot</a:t>
            </a:r>
            <a:r>
              <a:rPr lang="hu-HU" sz="2400" dirty="0"/>
              <a:t> (halál), </a:t>
            </a:r>
            <a:r>
              <a:rPr lang="hu-HU" sz="2400" i="1" dirty="0" err="1"/>
              <a:t>Jarih</a:t>
            </a:r>
            <a:r>
              <a:rPr lang="hu-HU" sz="2400" dirty="0"/>
              <a:t> (hold), stb.</a:t>
            </a:r>
          </a:p>
          <a:p>
            <a:pPr marL="342900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i="1" dirty="0"/>
              <a:t>Moloch</a:t>
            </a:r>
            <a:r>
              <a:rPr lang="hu-HU" sz="2400" dirty="0"/>
              <a:t> </a:t>
            </a:r>
            <a:r>
              <a:rPr lang="hu-HU" sz="2400" i="1" dirty="0"/>
              <a:t>(</a:t>
            </a:r>
            <a:r>
              <a:rPr lang="hu-HU" sz="2400" i="1" dirty="0" err="1"/>
              <a:t>Molochmor</a:t>
            </a:r>
            <a:r>
              <a:rPr lang="hu-HU" sz="2400" i="1" dirty="0"/>
              <a:t>): </a:t>
            </a:r>
            <a:r>
              <a:rPr lang="hu-HU" sz="2400" u="sng" dirty="0"/>
              <a:t>gyermekáldozat</a:t>
            </a:r>
            <a:r>
              <a:rPr lang="hu-HU" sz="2400" dirty="0"/>
              <a:t>ot helyettesítő bárányáldozat, tehát nem istenség </a:t>
            </a:r>
            <a:br>
              <a:rPr lang="hu-HU" sz="2400" dirty="0"/>
            </a:br>
            <a:r>
              <a:rPr lang="hu-HU" sz="2400" dirty="0"/>
              <a:t>neve! A kánaáni időkben az elsőszülöttek feláldozása nagy veszedelem idején, például</a:t>
            </a:r>
            <a:br>
              <a:rPr lang="hu-HU" sz="2400" dirty="0"/>
            </a:br>
            <a:r>
              <a:rPr lang="hu-HU" sz="2400" dirty="0"/>
              <a:t>a Jeruzsálem melletti </a:t>
            </a:r>
            <a:r>
              <a:rPr lang="hu-HU" sz="2400" dirty="0" err="1"/>
              <a:t>Hinom-völgyben</a:t>
            </a:r>
            <a:r>
              <a:rPr lang="hu-HU" sz="2400" dirty="0"/>
              <a:t> (</a:t>
            </a:r>
            <a:r>
              <a:rPr lang="hu-HU" sz="2400" i="1" dirty="0" err="1"/>
              <a:t>Gé</a:t>
            </a:r>
            <a:r>
              <a:rPr lang="hu-HU" sz="2400" i="1" dirty="0"/>
              <a:t> </a:t>
            </a:r>
            <a:r>
              <a:rPr lang="hu-HU" sz="2400" i="1" dirty="0" err="1"/>
              <a:t>Hinom</a:t>
            </a:r>
            <a:r>
              <a:rPr lang="hu-HU" sz="2400" i="1" dirty="0"/>
              <a:t> </a:t>
            </a:r>
            <a:r>
              <a:rPr lang="hu-HU" sz="2400" dirty="0"/>
              <a:t>&gt;</a:t>
            </a:r>
            <a:r>
              <a:rPr lang="hu-HU" sz="2400" i="1" dirty="0"/>
              <a:t> </a:t>
            </a:r>
            <a:r>
              <a:rPr lang="hu-HU" sz="2400" i="1" dirty="0" err="1"/>
              <a:t>Gehenom</a:t>
            </a:r>
            <a:r>
              <a:rPr lang="hu-HU" sz="2400" i="1" dirty="0"/>
              <a:t>,</a:t>
            </a:r>
            <a:r>
              <a:rPr lang="hu-HU" sz="2400" dirty="0"/>
              <a:t> „Gyehenna”)</a:t>
            </a:r>
          </a:p>
          <a:p>
            <a:pPr marL="342900" indent="-342900">
              <a:lnSpc>
                <a:spcPct val="130000"/>
              </a:lnSpc>
              <a:buSzPct val="45000"/>
              <a:buFont typeface="Arial" panose="020B0604020202020204" pitchFamily="34" charset="0"/>
              <a:buChar char="•"/>
            </a:pPr>
            <a:r>
              <a:rPr lang="hu-HU" sz="2400" u="sng" dirty="0"/>
              <a:t>Városok </a:t>
            </a:r>
            <a:r>
              <a:rPr lang="hu-HU" sz="2400" dirty="0"/>
              <a:t>főistene, pl. </a:t>
            </a:r>
            <a:r>
              <a:rPr lang="hu-HU" sz="2400" i="1" dirty="0" err="1"/>
              <a:t>Melkart</a:t>
            </a:r>
            <a:r>
              <a:rPr lang="hu-HU" sz="2400" i="1" dirty="0"/>
              <a:t> </a:t>
            </a:r>
            <a:r>
              <a:rPr lang="hu-HU" sz="2400" dirty="0"/>
              <a:t>(„a város királya”): Türosz főistene.</a:t>
            </a:r>
            <a:endParaRPr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6384758" y="433425"/>
            <a:ext cx="560091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2200" i="1" spc="70" dirty="0"/>
              <a:t>A kánaáni mitológia </a:t>
            </a:r>
            <a:r>
              <a:rPr lang="hu-HU" sz="2200" i="1" spc="70" dirty="0" err="1"/>
              <a:t>Ugarittól</a:t>
            </a:r>
            <a:r>
              <a:rPr lang="hu-HU" sz="2200" i="1" spc="70" dirty="0"/>
              <a:t> a föníciaiakig, </a:t>
            </a:r>
            <a:r>
              <a:rPr lang="hu-HU" sz="2200" i="1" spc="90" dirty="0"/>
              <a:t>mint a Héber Biblia vallástörténeti háttere!</a:t>
            </a:r>
          </a:p>
        </p:txBody>
      </p:sp>
    </p:spTree>
    <p:extLst>
      <p:ext uri="{BB962C8B-B14F-4D97-AF65-F5344CB8AC3E}">
        <p14:creationId xmlns:p14="http://schemas.microsoft.com/office/powerpoint/2010/main" val="511497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1980740" y="273353"/>
            <a:ext cx="8229627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 sz="2903" dirty="0">
                <a:solidFill>
                  <a:srgbClr val="000000"/>
                </a:solidFill>
                <a:latin typeface="Times-Bold"/>
                <a:ea typeface="Times-Bold"/>
              </a:rPr>
              <a:t>Arámiak: kultúra</a:t>
            </a:r>
            <a:endParaRPr sz="1633" dirty="0"/>
          </a:p>
        </p:txBody>
      </p:sp>
      <p:sp>
        <p:nvSpPr>
          <p:cNvPr id="27" name="TextShape 2"/>
          <p:cNvSpPr txBox="1"/>
          <p:nvPr/>
        </p:nvSpPr>
        <p:spPr>
          <a:xfrm>
            <a:off x="518160" y="1418688"/>
            <a:ext cx="11247120" cy="4997351"/>
          </a:xfrm>
          <a:prstGeom prst="rect">
            <a:avLst/>
          </a:prstGeom>
        </p:spPr>
        <p:txBody>
          <a:bodyPr wrap="none" lIns="0" tIns="0" rIns="0" bIns="0"/>
          <a:lstStyle/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u="sng" dirty="0"/>
              <a:t>Arám</a:t>
            </a:r>
            <a:r>
              <a:rPr lang="hu-HU" sz="2600" dirty="0"/>
              <a:t> = </a:t>
            </a:r>
            <a:r>
              <a:rPr lang="hu-HU" sz="2600" dirty="0" err="1"/>
              <a:t>országnév</a:t>
            </a:r>
            <a:r>
              <a:rPr lang="hu-HU" sz="2600" dirty="0"/>
              <a:t>; </a:t>
            </a:r>
            <a:r>
              <a:rPr lang="hu-HU" sz="2600" u="sng" dirty="0"/>
              <a:t>arámi</a:t>
            </a:r>
            <a:r>
              <a:rPr lang="hu-HU" sz="2600" dirty="0"/>
              <a:t> = nép, nyelv (pl. </a:t>
            </a:r>
            <a:r>
              <a:rPr lang="hu-HU" sz="2600" i="1" dirty="0"/>
              <a:t>arámiul</a:t>
            </a:r>
            <a:r>
              <a:rPr lang="hu-HU" sz="2600" dirty="0"/>
              <a:t>). </a:t>
            </a:r>
            <a:br>
              <a:rPr lang="hu-HU" sz="2600" dirty="0"/>
            </a:br>
            <a:r>
              <a:rPr lang="hu-HU" sz="2600" i="1" dirty="0" err="1"/>
              <a:t>Aramean</a:t>
            </a:r>
            <a:r>
              <a:rPr lang="hu-HU" sz="2600" dirty="0"/>
              <a:t> </a:t>
            </a:r>
            <a:r>
              <a:rPr lang="hu-HU" sz="2600" dirty="0" err="1"/>
              <a:t>people</a:t>
            </a:r>
            <a:r>
              <a:rPr lang="hu-HU" sz="2600" dirty="0"/>
              <a:t> vs. </a:t>
            </a:r>
            <a:r>
              <a:rPr lang="hu-HU" sz="2600" i="1" dirty="0" err="1"/>
              <a:t>Aramaic</a:t>
            </a:r>
            <a:r>
              <a:rPr lang="hu-HU" sz="2600" i="1" dirty="0"/>
              <a:t> </a:t>
            </a:r>
            <a:r>
              <a:rPr lang="hu-HU" sz="2600" dirty="0" err="1"/>
              <a:t>language</a:t>
            </a:r>
            <a:r>
              <a:rPr lang="hu-HU" sz="2600" dirty="0"/>
              <a:t>.</a:t>
            </a:r>
          </a:p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dirty="0"/>
              <a:t>Izrael anakronisztikus önazonosítása az </a:t>
            </a:r>
            <a:r>
              <a:rPr lang="hu-HU" sz="2600" dirty="0" err="1"/>
              <a:t>arámiakkal</a:t>
            </a:r>
            <a:r>
              <a:rPr lang="hu-HU" sz="2600" dirty="0"/>
              <a:t> (szemben a kánaánitákkal): </a:t>
            </a:r>
            <a:br>
              <a:rPr lang="hu-HU" sz="2600" dirty="0"/>
            </a:br>
            <a:r>
              <a:rPr lang="hu-HU" sz="2600" dirty="0"/>
              <a:t>pl. </a:t>
            </a:r>
            <a:r>
              <a:rPr lang="hu-HU" sz="2600" dirty="0" err="1"/>
              <a:t>Gen</a:t>
            </a:r>
            <a:r>
              <a:rPr lang="hu-HU" sz="2600" dirty="0"/>
              <a:t> 24,10; 25,20; 31,47; </a:t>
            </a:r>
            <a:r>
              <a:rPr lang="hu-HU" sz="2600" dirty="0" err="1"/>
              <a:t>Deut</a:t>
            </a:r>
            <a:r>
              <a:rPr lang="hu-HU" sz="2600" dirty="0"/>
              <a:t> 26,5.</a:t>
            </a:r>
          </a:p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dirty="0"/>
              <a:t>I. e. 11. sz. elején: arámi törzsek megjelenése Elő-Ázsiában (</a:t>
            </a:r>
            <a:r>
              <a:rPr lang="hu-HU" sz="2600" dirty="0" err="1"/>
              <a:t>valósz</a:t>
            </a:r>
            <a:r>
              <a:rPr lang="hu-HU" sz="2600" dirty="0"/>
              <a:t>. demográfiai </a:t>
            </a:r>
            <a:br>
              <a:rPr lang="hu-HU" sz="2600" dirty="0"/>
            </a:br>
            <a:r>
              <a:rPr lang="hu-HU" sz="2600" dirty="0"/>
              <a:t>robbanás következtében nomád hullám a sivatag felől, </a:t>
            </a:r>
            <a:br>
              <a:rPr lang="hu-HU" sz="2600" dirty="0"/>
            </a:br>
            <a:r>
              <a:rPr lang="hu-HU" sz="2600" dirty="0"/>
              <a:t>vö.: akkádok, </a:t>
            </a:r>
            <a:r>
              <a:rPr lang="hu-HU" sz="2600" dirty="0" err="1"/>
              <a:t>amurrúk</a:t>
            </a:r>
            <a:r>
              <a:rPr lang="hu-HU" sz="2600" dirty="0"/>
              <a:t>, arabok...). </a:t>
            </a:r>
          </a:p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dirty="0" err="1"/>
              <a:t>Szinkretikus</a:t>
            </a:r>
            <a:r>
              <a:rPr lang="hu-HU" sz="2600" dirty="0"/>
              <a:t> kultúra: </a:t>
            </a:r>
            <a:r>
              <a:rPr lang="hu-HU" sz="2600" dirty="0" err="1"/>
              <a:t>neo-hettita</a:t>
            </a:r>
            <a:r>
              <a:rPr lang="hu-HU" sz="2600" dirty="0"/>
              <a:t>, föníciai, asszír és izraelita hatások.</a:t>
            </a:r>
            <a:endParaRPr sz="2600" dirty="0"/>
          </a:p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dirty="0"/>
              <a:t>Föníciai eredetű panteon (főisten: Hadad, ősi nyugati sémi viharisten). </a:t>
            </a:r>
            <a:endParaRPr sz="2600" dirty="0"/>
          </a:p>
          <a:p>
            <a:pPr marL="342900" indent="-342900">
              <a:lnSpc>
                <a:spcPct val="110000"/>
              </a:lnSpc>
              <a:buSzPct val="80000"/>
              <a:buFont typeface="Wingdings" panose="05000000000000000000" pitchFamily="2" charset="2"/>
              <a:buChar char="q"/>
            </a:pPr>
            <a:r>
              <a:rPr lang="hu-HU" sz="2600" dirty="0"/>
              <a:t>Az arámi nyelv a Közel-Kelet </a:t>
            </a:r>
            <a:r>
              <a:rPr lang="hu-HU" sz="2600" i="1" dirty="0" err="1"/>
              <a:t>lingua</a:t>
            </a:r>
            <a:r>
              <a:rPr lang="hu-HU" sz="2600" i="1" dirty="0"/>
              <a:t> franca-</a:t>
            </a:r>
            <a:r>
              <a:rPr lang="hu-HU" sz="2600" dirty="0" err="1"/>
              <a:t>jává</a:t>
            </a:r>
            <a:r>
              <a:rPr lang="hu-HU" sz="2600" dirty="0"/>
              <a:t> válik, a diplomácia nyelvévé </a:t>
            </a:r>
            <a:br>
              <a:rPr lang="hu-HU" sz="2600" dirty="0"/>
            </a:br>
            <a:r>
              <a:rPr lang="hu-HU" sz="2600" dirty="0"/>
              <a:t>(vö. Jeruzsálem ostroma 701, 2Kir 18,26 = </a:t>
            </a:r>
            <a:r>
              <a:rPr lang="hu-HU" sz="2600" dirty="0" err="1"/>
              <a:t>Jes</a:t>
            </a:r>
            <a:r>
              <a:rPr lang="hu-HU" sz="2600" dirty="0"/>
              <a:t> 36,11). </a:t>
            </a:r>
          </a:p>
        </p:txBody>
      </p:sp>
    </p:spTree>
    <p:extLst>
      <p:ext uri="{BB962C8B-B14F-4D97-AF65-F5344CB8AC3E}">
        <p14:creationId xmlns:p14="http://schemas.microsoft.com/office/powerpoint/2010/main" val="25341022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0AC7D-5C1A-4C15-A34F-CB329C71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Félévvégi </a:t>
            </a:r>
            <a:r>
              <a:rPr lang="hu-HU" b="1" i="1" dirty="0"/>
              <a:t>írásbeli</a:t>
            </a:r>
            <a:r>
              <a:rPr lang="hu-HU" dirty="0"/>
              <a:t> vizsga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856B6B-81FA-4A14-9FFA-C90A06F3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u-HU" dirty="0"/>
              <a:t>Kérdés?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hu-HU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u-HU" dirty="0"/>
              <a:t>Vizsga helyett további feladatok, </a:t>
            </a:r>
          </a:p>
          <a:p>
            <a:pPr marL="0" indent="536575">
              <a:lnSpc>
                <a:spcPct val="110000"/>
              </a:lnSpc>
              <a:spcBef>
                <a:spcPts val="1800"/>
              </a:spcBef>
              <a:buNone/>
              <a:tabLst>
                <a:tab pos="536575" algn="l"/>
              </a:tabLst>
            </a:pPr>
            <a:r>
              <a:rPr lang="hu-HU" dirty="0"/>
              <a:t>kicsit hosszabbak,</a:t>
            </a:r>
          </a:p>
          <a:p>
            <a:pPr marL="0" indent="536575">
              <a:lnSpc>
                <a:spcPct val="110000"/>
              </a:lnSpc>
              <a:spcBef>
                <a:spcPts val="1800"/>
              </a:spcBef>
              <a:buNone/>
              <a:tabLst>
                <a:tab pos="536575" algn="l"/>
              </a:tabLst>
            </a:pPr>
            <a:r>
              <a:rPr lang="hu-HU" dirty="0"/>
              <a:t>határidő a vizsgaidőszak során.</a:t>
            </a:r>
          </a:p>
        </p:txBody>
      </p:sp>
    </p:spTree>
    <p:extLst>
      <p:ext uri="{BB962C8B-B14F-4D97-AF65-F5344CB8AC3E}">
        <p14:creationId xmlns:p14="http://schemas.microsoft.com/office/powerpoint/2010/main" val="346561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"/>
          <p:cNvSpPr txBox="1"/>
          <p:nvPr/>
        </p:nvSpPr>
        <p:spPr>
          <a:xfrm>
            <a:off x="1980740" y="273353"/>
            <a:ext cx="8229627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hu-HU" sz="3600" dirty="0" err="1">
                <a:solidFill>
                  <a:srgbClr val="000000"/>
                </a:solidFill>
                <a:latin typeface="Times-Bold"/>
                <a:ea typeface="Times-Bold"/>
              </a:rPr>
              <a:t>Ammoniták</a:t>
            </a:r>
            <a:r>
              <a:rPr lang="hu-HU" sz="3600" dirty="0">
                <a:solidFill>
                  <a:srgbClr val="000000"/>
                </a:solidFill>
                <a:latin typeface="Times-Bold"/>
                <a:ea typeface="Times-Bold"/>
              </a:rPr>
              <a:t>, </a:t>
            </a:r>
            <a:r>
              <a:rPr lang="hu-HU" sz="3600" dirty="0" err="1">
                <a:solidFill>
                  <a:srgbClr val="000000"/>
                </a:solidFill>
                <a:latin typeface="Times-Bold"/>
                <a:ea typeface="Times-Bold"/>
              </a:rPr>
              <a:t>edomiták</a:t>
            </a:r>
            <a:r>
              <a:rPr lang="hu-HU" sz="3600" dirty="0">
                <a:solidFill>
                  <a:srgbClr val="000000"/>
                </a:solidFill>
                <a:latin typeface="Times-Bold"/>
                <a:ea typeface="Times-Bold"/>
              </a:rPr>
              <a:t>, </a:t>
            </a:r>
            <a:r>
              <a:rPr lang="hu-HU" sz="3600" dirty="0" err="1">
                <a:solidFill>
                  <a:srgbClr val="000000"/>
                </a:solidFill>
                <a:latin typeface="Times-Bold"/>
                <a:ea typeface="Times-Bold"/>
              </a:rPr>
              <a:t>moabiták</a:t>
            </a:r>
            <a:endParaRPr sz="3600" dirty="0"/>
          </a:p>
        </p:txBody>
      </p:sp>
      <p:sp>
        <p:nvSpPr>
          <p:cNvPr id="31" name="TextShape 2"/>
          <p:cNvSpPr txBox="1"/>
          <p:nvPr/>
        </p:nvSpPr>
        <p:spPr>
          <a:xfrm>
            <a:off x="295422" y="1517335"/>
            <a:ext cx="11741680" cy="515328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hu-HU" sz="2400" dirty="0"/>
              <a:t>Egymással és Izraellel nagyon közeli rokon népek, nyelvek.</a:t>
            </a:r>
            <a:endParaRPr sz="2400" dirty="0"/>
          </a:p>
          <a:p>
            <a:pPr>
              <a:buSzPct val="45000"/>
            </a:pPr>
            <a:r>
              <a:rPr lang="hu-HU" sz="2400" dirty="0"/>
              <a:t>Hasonló nyelv, hasonló betűk, hasonló kultúra – finom eltérésekkel.</a:t>
            </a:r>
            <a:endParaRPr sz="2400" dirty="0"/>
          </a:p>
          <a:p>
            <a:pPr>
              <a:buSzPct val="45000"/>
            </a:pPr>
            <a:endParaRPr lang="hu-HU" sz="1200" dirty="0"/>
          </a:p>
          <a:p>
            <a:pPr>
              <a:buSzPct val="45000"/>
            </a:pPr>
            <a:r>
              <a:rPr lang="hu-HU" sz="2400" dirty="0"/>
              <a:t>Eltérő helyi-nemzeti istenek, ezért eltérő </a:t>
            </a:r>
            <a:r>
              <a:rPr lang="hu-HU" sz="2400" i="1" dirty="0" err="1"/>
              <a:t>teofór</a:t>
            </a:r>
            <a:r>
              <a:rPr lang="hu-HU" sz="2400" dirty="0"/>
              <a:t> </a:t>
            </a:r>
            <a:r>
              <a:rPr lang="hu-HU" sz="2000" dirty="0"/>
              <a:t>[= istennevet tartalmazó]</a:t>
            </a:r>
            <a:r>
              <a:rPr lang="hu-HU" sz="2400" dirty="0"/>
              <a:t> személynevek.</a:t>
            </a:r>
            <a:br>
              <a:rPr lang="hu-HU" sz="2400" dirty="0"/>
            </a:br>
            <a:r>
              <a:rPr lang="hu-HU" sz="2400" dirty="0"/>
              <a:t>(</a:t>
            </a:r>
            <a:r>
              <a:rPr lang="hu-HU" sz="2400" dirty="0" err="1"/>
              <a:t>Moáb</a:t>
            </a:r>
            <a:r>
              <a:rPr lang="hu-HU" sz="2400" dirty="0"/>
              <a:t>: </a:t>
            </a:r>
            <a:r>
              <a:rPr lang="hu-HU" sz="2400" i="1" dirty="0" err="1"/>
              <a:t>Kemos</a:t>
            </a:r>
            <a:r>
              <a:rPr lang="hu-HU" sz="2400" dirty="0"/>
              <a:t>, 	</a:t>
            </a:r>
            <a:r>
              <a:rPr lang="hu-HU" sz="2400" dirty="0" err="1"/>
              <a:t>Edom</a:t>
            </a:r>
            <a:r>
              <a:rPr lang="hu-HU" sz="2400" dirty="0"/>
              <a:t>: </a:t>
            </a:r>
            <a:r>
              <a:rPr lang="hu-HU" sz="2400" i="1" dirty="0" err="1"/>
              <a:t>Qausz</a:t>
            </a:r>
            <a:r>
              <a:rPr lang="hu-HU" sz="2400" dirty="0"/>
              <a:t>, 		Ammon: </a:t>
            </a:r>
            <a:r>
              <a:rPr lang="hu-HU" sz="2400" i="1" dirty="0" err="1"/>
              <a:t>Milkom</a:t>
            </a:r>
            <a:r>
              <a:rPr lang="hu-HU" sz="2400" dirty="0"/>
              <a:t>?; 	Izrael: </a:t>
            </a:r>
            <a:r>
              <a:rPr lang="hu-HU" sz="2400" i="1" dirty="0"/>
              <a:t>JHWH</a:t>
            </a:r>
            <a:r>
              <a:rPr lang="hu-HU" sz="2400" dirty="0"/>
              <a:t>)</a:t>
            </a:r>
            <a:endParaRPr sz="2400" dirty="0"/>
          </a:p>
          <a:p>
            <a:pPr>
              <a:buSzPct val="45000"/>
            </a:pPr>
            <a:endParaRPr lang="hu-HU" sz="1200" dirty="0"/>
          </a:p>
          <a:p>
            <a:pPr>
              <a:buSzPct val="45000"/>
            </a:pPr>
            <a:r>
              <a:rPr lang="hu-HU" sz="2400" dirty="0"/>
              <a:t>Állandó kapcsolat Izraellel: háborúk (pl. </a:t>
            </a:r>
            <a:r>
              <a:rPr lang="hu-HU" sz="2400" i="1" dirty="0" err="1"/>
              <a:t>Mésa</a:t>
            </a:r>
            <a:r>
              <a:rPr lang="hu-HU" sz="2400" dirty="0"/>
              <a:t>), rokonság (vö. </a:t>
            </a:r>
            <a:r>
              <a:rPr lang="hu-HU" sz="2400" i="1" dirty="0"/>
              <a:t>Rut</a:t>
            </a:r>
            <a:r>
              <a:rPr lang="hu-HU" sz="2400" dirty="0"/>
              <a:t>), stb.</a:t>
            </a:r>
            <a:endParaRPr sz="2400" dirty="0"/>
          </a:p>
          <a:p>
            <a:pPr>
              <a:buSzPct val="45000"/>
            </a:pPr>
            <a:endParaRPr lang="hu-HU" sz="1200" dirty="0"/>
          </a:p>
          <a:p>
            <a:pPr>
              <a:buSzPct val="45000"/>
            </a:pPr>
            <a:r>
              <a:rPr lang="hu-HU" sz="2400" dirty="0"/>
              <a:t>Hasonló sors mint az Északi királyság: feltűnnek a történelem színpadán, létrejön egy királyság, </a:t>
            </a:r>
            <a:br>
              <a:rPr lang="hu-HU" sz="2400" dirty="0"/>
            </a:br>
            <a:r>
              <a:rPr lang="hu-HU" sz="2400" dirty="0"/>
              <a:t>amelyet az </a:t>
            </a:r>
            <a:r>
              <a:rPr lang="hu-HU" sz="2400" dirty="0" err="1"/>
              <a:t>Újasszír</a:t>
            </a:r>
            <a:r>
              <a:rPr lang="hu-HU" sz="2400" dirty="0"/>
              <a:t> Birodalom előbb vazallus állammá tesz, majd meghódít. A lakosság felolvad </a:t>
            </a:r>
            <a:br>
              <a:rPr lang="hu-HU" sz="2400" dirty="0"/>
            </a:br>
            <a:r>
              <a:rPr lang="hu-HU" sz="2400" dirty="0"/>
              <a:t>a közel-keleti olvasztótégelyben, az önálló etnikumként való lét megszűnik.</a:t>
            </a:r>
            <a:endParaRPr sz="2400" dirty="0"/>
          </a:p>
          <a:p>
            <a:pPr>
              <a:buSzPct val="45000"/>
              <a:buFont typeface="StarSymbol"/>
              <a:buChar char=""/>
            </a:pPr>
            <a:endParaRPr lang="hu-HU" sz="1200" dirty="0"/>
          </a:p>
          <a:p>
            <a:pPr>
              <a:buSzPct val="45000"/>
            </a:pPr>
            <a:r>
              <a:rPr lang="hu-HU" sz="2400" u="sng" dirty="0"/>
              <a:t>Feliratok</a:t>
            </a:r>
            <a:r>
              <a:rPr lang="hu-HU" sz="2400" dirty="0"/>
              <a:t>:</a:t>
            </a:r>
            <a:endParaRPr sz="2400" dirty="0"/>
          </a:p>
          <a:p>
            <a:pPr lvl="1">
              <a:buSzPct val="45000"/>
            </a:pPr>
            <a:r>
              <a:rPr lang="hu-HU" sz="2400" dirty="0" err="1"/>
              <a:t>Mésa-sztélé</a:t>
            </a:r>
            <a:r>
              <a:rPr lang="hu-HU" sz="2400" dirty="0"/>
              <a:t> (</a:t>
            </a:r>
            <a:r>
              <a:rPr lang="hu-HU" sz="2400" dirty="0" err="1"/>
              <a:t>Moabite</a:t>
            </a:r>
            <a:r>
              <a:rPr lang="hu-HU" sz="2400" dirty="0"/>
              <a:t> </a:t>
            </a:r>
            <a:r>
              <a:rPr lang="hu-HU" sz="2400" dirty="0" err="1"/>
              <a:t>stone</a:t>
            </a:r>
            <a:r>
              <a:rPr lang="hu-HU" sz="2400" dirty="0"/>
              <a:t>, kb. i. e. 840): </a:t>
            </a:r>
            <a:r>
              <a:rPr lang="hu-HU" sz="2400" dirty="0" err="1"/>
              <a:t>Mésa</a:t>
            </a:r>
            <a:r>
              <a:rPr lang="hu-HU" sz="2400" dirty="0"/>
              <a:t>, </a:t>
            </a:r>
            <a:r>
              <a:rPr lang="hu-HU" sz="2400" dirty="0" err="1"/>
              <a:t>Moáb</a:t>
            </a:r>
            <a:r>
              <a:rPr lang="hu-HU" sz="2400" dirty="0"/>
              <a:t> királyának a győzelme </a:t>
            </a:r>
            <a:br>
              <a:rPr lang="hu-HU" sz="2400" dirty="0"/>
            </a:br>
            <a:r>
              <a:rPr lang="hu-HU" sz="2400" dirty="0" err="1"/>
              <a:t>Omri</a:t>
            </a:r>
            <a:r>
              <a:rPr lang="hu-HU" sz="2400" dirty="0"/>
              <a:t>, Izrael királyának fia felett, vö. 2Kir. 3,4-8.</a:t>
            </a:r>
            <a:endParaRPr sz="2400" dirty="0"/>
          </a:p>
          <a:p>
            <a:pPr lvl="1">
              <a:buSzPct val="45000"/>
            </a:pPr>
            <a:r>
              <a:rPr lang="hu-HU" sz="2400" dirty="0"/>
              <a:t>Néhány kisebb felirat, </a:t>
            </a:r>
            <a:r>
              <a:rPr lang="hu-HU" sz="2400" dirty="0" err="1"/>
              <a:t>osztrakonok</a:t>
            </a:r>
            <a:r>
              <a:rPr lang="hu-HU" sz="2400" dirty="0"/>
              <a:t>, pecsétek, stb.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355499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5565"/>
            <a:ext cx="10515600" cy="1325563"/>
          </a:xfrm>
        </p:spPr>
        <p:txBody>
          <a:bodyPr/>
          <a:lstStyle/>
          <a:p>
            <a:r>
              <a:rPr lang="hu-HU" dirty="0"/>
              <a:t>A bibliai izraelita vallás történeti kontextusban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01128"/>
            <a:ext cx="11734800" cy="545687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hu-HU" sz="2600" dirty="0"/>
              <a:t>JHVH: az izraelita vallás új istensége, akit</a:t>
            </a:r>
          </a:p>
          <a:p>
            <a:pPr>
              <a:lnSpc>
                <a:spcPct val="105000"/>
              </a:lnSpc>
            </a:pPr>
            <a:r>
              <a:rPr lang="hu-HU" sz="2600" dirty="0"/>
              <a:t>egyrészt azonosítanak </a:t>
            </a:r>
            <a:r>
              <a:rPr lang="hu-HU" sz="2600" u="sng" dirty="0"/>
              <a:t>Él</a:t>
            </a:r>
            <a:r>
              <a:rPr lang="hu-HU" sz="2600" dirty="0"/>
              <a:t>lel</a:t>
            </a:r>
          </a:p>
          <a:p>
            <a:pPr marL="441325" indent="0">
              <a:lnSpc>
                <a:spcPct val="105000"/>
              </a:lnSpc>
              <a:buNone/>
            </a:pPr>
            <a:r>
              <a:rPr lang="hu-HU" sz="2400" dirty="0"/>
              <a:t>Vö. Ex. 6:3: </a:t>
            </a:r>
            <a:r>
              <a:rPr lang="hu-HU" sz="2400" i="1" spc="50" dirty="0"/>
              <a:t>„Ábrahámnak, Izsáknak és </a:t>
            </a:r>
            <a:r>
              <a:rPr lang="hu-HU" sz="2400" i="1" spc="50" dirty="0" err="1"/>
              <a:t>Jákóbnak</a:t>
            </a:r>
            <a:r>
              <a:rPr lang="hu-HU" sz="2400" i="1" spc="50" dirty="0"/>
              <a:t> úgy jelentem meg mint </a:t>
            </a:r>
            <a:br>
              <a:rPr lang="hu-HU" sz="2400" i="1" spc="50" dirty="0"/>
            </a:br>
            <a:r>
              <a:rPr lang="hu-HU" sz="2400" i="1" spc="50" dirty="0"/>
              <a:t>Mindenható Isten </a:t>
            </a:r>
            <a:r>
              <a:rPr lang="hu-HU" sz="2400" spc="50" dirty="0"/>
              <a:t>[El </a:t>
            </a:r>
            <a:r>
              <a:rPr lang="hu-HU" sz="2400" spc="50" dirty="0" err="1"/>
              <a:t>Sadaj</a:t>
            </a:r>
            <a:r>
              <a:rPr lang="hu-HU" sz="2400" spc="50" dirty="0"/>
              <a:t>]</a:t>
            </a:r>
            <a:r>
              <a:rPr lang="hu-HU" sz="2400" i="1" spc="50" dirty="0"/>
              <a:t>, de az én JHVH nevemen nem voltam előttük ismeretes.”</a:t>
            </a:r>
          </a:p>
          <a:p>
            <a:pPr>
              <a:lnSpc>
                <a:spcPct val="105000"/>
              </a:lnSpc>
            </a:pPr>
            <a:r>
              <a:rPr lang="hu-HU" sz="2600" dirty="0"/>
              <a:t>másrészt számos elemet vesz át </a:t>
            </a:r>
            <a:r>
              <a:rPr lang="hu-HU" sz="2600" u="sng" dirty="0" err="1"/>
              <a:t>Baal</a:t>
            </a:r>
            <a:r>
              <a:rPr lang="hu-HU" sz="2600" dirty="0" err="1"/>
              <a:t>tól</a:t>
            </a:r>
            <a:r>
              <a:rPr lang="hu-HU" sz="2600" dirty="0"/>
              <a:t>:   </a:t>
            </a:r>
            <a:r>
              <a:rPr lang="hu-HU" sz="2400" dirty="0"/>
              <a:t>viharisten: pl. megküzd a vizekkel </a:t>
            </a:r>
            <a:br>
              <a:rPr lang="hu-HU" sz="2400" dirty="0"/>
            </a:br>
            <a:r>
              <a:rPr lang="hu-HU" sz="2400" dirty="0"/>
              <a:t>(</a:t>
            </a:r>
            <a:r>
              <a:rPr lang="hu-HU" sz="2400" dirty="0" err="1"/>
              <a:t>Exod</a:t>
            </a:r>
            <a:r>
              <a:rPr lang="hu-HU" sz="2400" dirty="0"/>
              <a:t> 15, Ps 114, </a:t>
            </a:r>
            <a:r>
              <a:rPr lang="hu-HU" sz="2400" dirty="0" err="1"/>
              <a:t>Jes</a:t>
            </a:r>
            <a:r>
              <a:rPr lang="hu-HU" sz="2400" dirty="0"/>
              <a:t> 51:9-11),       és </a:t>
            </a:r>
            <a:r>
              <a:rPr lang="hu-HU" sz="2400" dirty="0" err="1"/>
              <a:t>Baalhoz</a:t>
            </a:r>
            <a:r>
              <a:rPr lang="hu-HU" sz="2400" dirty="0"/>
              <a:t> hasonlóan „felhőkön száguld” </a:t>
            </a:r>
            <a:br>
              <a:rPr lang="hu-HU" sz="2400" dirty="0"/>
            </a:br>
            <a:r>
              <a:rPr lang="hu-HU" sz="2400" dirty="0"/>
              <a:t>(vö. </a:t>
            </a:r>
            <a:r>
              <a:rPr lang="hu-HU" sz="2400" dirty="0" err="1"/>
              <a:t>Deut</a:t>
            </a:r>
            <a:r>
              <a:rPr lang="hu-HU" sz="2400" dirty="0"/>
              <a:t>. 33:26, </a:t>
            </a:r>
            <a:r>
              <a:rPr lang="hu-HU" sz="2400" dirty="0" err="1"/>
              <a:t>Jes</a:t>
            </a:r>
            <a:r>
              <a:rPr lang="hu-HU" sz="2400" dirty="0"/>
              <a:t>. 19:1, Zsolt. 104:3, Zsolt. 68). 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hu-HU" sz="2600" dirty="0"/>
              <a:t>Tehát JHVH a korábbi kánaáni mitológia két főistenének összeolvadásából „jön létre”. Ugyanakkor a kánaáni </a:t>
            </a:r>
            <a:r>
              <a:rPr lang="hu-HU" sz="2600" dirty="0" err="1"/>
              <a:t>Baal</a:t>
            </a:r>
            <a:r>
              <a:rPr lang="hu-HU" sz="2600" dirty="0"/>
              <a:t> isten mint JHVH „ellenlábasa” a Héber Bibliában.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5105400" algn="l"/>
              </a:tabLst>
            </a:pPr>
            <a:r>
              <a:rPr lang="hu-HU" sz="2600" dirty="0"/>
              <a:t> </a:t>
            </a:r>
            <a:r>
              <a:rPr lang="hu-HU" sz="2600" u="sng" dirty="0" err="1"/>
              <a:t>Diakrón</a:t>
            </a:r>
            <a:r>
              <a:rPr lang="hu-HU" sz="2600" dirty="0"/>
              <a:t>, történeti szemlélet:	</a:t>
            </a:r>
            <a:r>
              <a:rPr lang="hu-HU" sz="2600" dirty="0" err="1"/>
              <a:t>Baal</a:t>
            </a:r>
            <a:r>
              <a:rPr lang="hu-HU" sz="2600" dirty="0"/>
              <a:t> &gt; JHVH fejlődés a korai vaskorban.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ü"/>
              <a:tabLst>
                <a:tab pos="5105400" algn="l"/>
              </a:tabLst>
            </a:pPr>
            <a:r>
              <a:rPr lang="hu-HU" sz="2600" dirty="0"/>
              <a:t> </a:t>
            </a:r>
            <a:r>
              <a:rPr lang="hu-HU" sz="2600" u="sng" dirty="0"/>
              <a:t>Szinkrón</a:t>
            </a:r>
            <a:r>
              <a:rPr lang="hu-HU" sz="2600" dirty="0"/>
              <a:t>, strukturalista szemlélet: 	</a:t>
            </a:r>
            <a:r>
              <a:rPr lang="hu-HU" sz="2600" dirty="0" err="1"/>
              <a:t>Baal</a:t>
            </a:r>
            <a:r>
              <a:rPr lang="hu-HU" sz="2600" dirty="0"/>
              <a:t>      JHVH oppozíció a </a:t>
            </a:r>
            <a:r>
              <a:rPr lang="hu-HU" sz="2600" dirty="0" err="1"/>
              <a:t>kannonizált</a:t>
            </a:r>
            <a:r>
              <a:rPr lang="hu-HU" sz="2600" dirty="0"/>
              <a:t> </a:t>
            </a:r>
            <a:r>
              <a:rPr lang="hu-HU" sz="2600" dirty="0" err="1"/>
              <a:t>HB-ban</a:t>
            </a:r>
            <a:r>
              <a:rPr lang="hu-HU" sz="2600" dirty="0"/>
              <a:t>.</a:t>
            </a:r>
          </a:p>
        </p:txBody>
      </p:sp>
      <p:sp>
        <p:nvSpPr>
          <p:cNvPr id="4" name="Balra-jobbra nyíl 3"/>
          <p:cNvSpPr/>
          <p:nvPr/>
        </p:nvSpPr>
        <p:spPr>
          <a:xfrm>
            <a:off x="6278880" y="6370320"/>
            <a:ext cx="297720" cy="1800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80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5565"/>
            <a:ext cx="10515600" cy="1325563"/>
          </a:xfrm>
        </p:spPr>
        <p:txBody>
          <a:bodyPr/>
          <a:lstStyle/>
          <a:p>
            <a:r>
              <a:rPr lang="hu-HU" dirty="0"/>
              <a:t>A bibliai izraelita vallás történeti kontextusban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01128"/>
            <a:ext cx="11734800" cy="5289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hu-HU" dirty="0"/>
              <a:t>Fontos még:</a:t>
            </a:r>
          </a:p>
          <a:p>
            <a:pPr>
              <a:lnSpc>
                <a:spcPct val="105000"/>
              </a:lnSpc>
            </a:pPr>
            <a:r>
              <a:rPr lang="hu-HU" dirty="0"/>
              <a:t>I.e. 9-8. századi feliratok </a:t>
            </a:r>
            <a:r>
              <a:rPr lang="hu-HU" sz="2200" dirty="0"/>
              <a:t>(pl. </a:t>
            </a:r>
            <a:r>
              <a:rPr lang="hu-HU" sz="2200" dirty="0" err="1"/>
              <a:t>Kuntillet</a:t>
            </a:r>
            <a:r>
              <a:rPr lang="hu-HU" sz="2200" dirty="0"/>
              <a:t> </a:t>
            </a:r>
            <a:r>
              <a:rPr lang="hu-HU" sz="2200" dirty="0" err="1"/>
              <a:t>Ajrud</a:t>
            </a:r>
            <a:r>
              <a:rPr lang="hu-HU" sz="2200" dirty="0"/>
              <a:t>, Sínai-félsziget; </a:t>
            </a:r>
            <a:r>
              <a:rPr lang="hu-HU" sz="2200" dirty="0" err="1"/>
              <a:t>Khirbet</a:t>
            </a:r>
            <a:r>
              <a:rPr lang="hu-HU" sz="2200" dirty="0"/>
              <a:t> </a:t>
            </a:r>
            <a:r>
              <a:rPr lang="hu-HU" sz="2200" dirty="0" err="1"/>
              <a:t>el-Qom</a:t>
            </a:r>
            <a:r>
              <a:rPr lang="hu-HU" sz="2200" dirty="0"/>
              <a:t>, </a:t>
            </a:r>
            <a:r>
              <a:rPr lang="hu-HU" sz="2200" dirty="0" err="1"/>
              <a:t>Judeában</a:t>
            </a:r>
            <a:r>
              <a:rPr lang="hu-HU" sz="2200" dirty="0"/>
              <a:t>):</a:t>
            </a:r>
            <a:r>
              <a:rPr lang="hu-HU" dirty="0"/>
              <a:t> 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hu-HU" dirty="0"/>
              <a:t>„áldott JHVH és az ő </a:t>
            </a:r>
            <a:r>
              <a:rPr lang="hu-HU" dirty="0" err="1"/>
              <a:t>Aserája</a:t>
            </a:r>
            <a:r>
              <a:rPr lang="hu-HU" dirty="0"/>
              <a:t> által”</a:t>
            </a:r>
          </a:p>
          <a:p>
            <a:pPr>
              <a:lnSpc>
                <a:spcPct val="105000"/>
              </a:lnSpc>
            </a:pPr>
            <a:r>
              <a:rPr lang="hu-HU" dirty="0"/>
              <a:t>Bizonyíték egy korai fázisra az izraelita vallástörténeti fejlődésben: </a:t>
            </a:r>
            <a:br>
              <a:rPr lang="hu-HU" dirty="0"/>
            </a:br>
            <a:r>
              <a:rPr lang="hu-HU" dirty="0"/>
              <a:t>JHVH átveszi </a:t>
            </a:r>
            <a:r>
              <a:rPr lang="hu-HU" dirty="0" err="1"/>
              <a:t>Baal</a:t>
            </a:r>
            <a:r>
              <a:rPr lang="hu-HU" dirty="0"/>
              <a:t> szerepét </a:t>
            </a:r>
            <a:r>
              <a:rPr lang="hu-HU" sz="2000" dirty="0"/>
              <a:t>(és nőjét)</a:t>
            </a:r>
            <a:r>
              <a:rPr lang="hu-HU" dirty="0"/>
              <a:t>, de még nincs absztrakt monoteizmus.</a:t>
            </a:r>
          </a:p>
          <a:p>
            <a:pPr marL="182563" indent="0">
              <a:lnSpc>
                <a:spcPct val="105000"/>
              </a:lnSpc>
              <a:buNone/>
            </a:pPr>
            <a:endParaRPr lang="hu-HU" dirty="0"/>
          </a:p>
          <a:p>
            <a:pPr marL="182563" indent="0">
              <a:lnSpc>
                <a:spcPct val="105000"/>
              </a:lnSpc>
              <a:buNone/>
            </a:pPr>
            <a:endParaRPr lang="hu-HU" dirty="0"/>
          </a:p>
          <a:p>
            <a:pPr marL="182563" indent="0">
              <a:lnSpc>
                <a:spcPct val="105000"/>
              </a:lnSpc>
              <a:buNone/>
            </a:pPr>
            <a:r>
              <a:rPr lang="hu-HU" dirty="0"/>
              <a:t>Kötelező irodalom (bevezetés a bronzkor és vaskor vallástörténetébe):</a:t>
            </a:r>
          </a:p>
          <a:p>
            <a:pPr marL="182563" indent="0">
              <a:lnSpc>
                <a:spcPct val="105000"/>
              </a:lnSpc>
              <a:buNone/>
            </a:pPr>
            <a:r>
              <a:rPr lang="hu-HU" dirty="0" err="1"/>
              <a:t>Komoróczy</a:t>
            </a:r>
            <a:r>
              <a:rPr lang="hu-HU" dirty="0"/>
              <a:t> Géza: Elő-Ázsia, </a:t>
            </a:r>
            <a:r>
              <a:rPr lang="hu-HU" dirty="0" err="1"/>
              <a:t>in</a:t>
            </a:r>
            <a:r>
              <a:rPr lang="hu-HU" dirty="0"/>
              <a:t>: Bodrogi Tibor et. </a:t>
            </a:r>
            <a:r>
              <a:rPr lang="hu-HU" dirty="0" err="1"/>
              <a:t>al</a:t>
            </a:r>
            <a:r>
              <a:rPr lang="hu-HU" dirty="0"/>
              <a:t>., </a:t>
            </a:r>
            <a:r>
              <a:rPr lang="hu-HU" i="1" dirty="0"/>
              <a:t>Mitológiai ábécé</a:t>
            </a:r>
            <a:r>
              <a:rPr lang="hu-HU" dirty="0"/>
              <a:t> (Budapest: Gondolat Kiadó, 1978, pp. 115–183), különösen pp. 148–164.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838200" y="4465320"/>
            <a:ext cx="1039368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7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vallástörténet</a:t>
            </a:r>
            <a:br>
              <a:rPr lang="hu-HU" dirty="0"/>
            </a:br>
            <a:r>
              <a:rPr lang="hu-HU" dirty="0"/>
              <a:t>— </a:t>
            </a:r>
            <a:r>
              <a:rPr lang="hu-HU" i="1" dirty="0"/>
              <a:t>kulcsszavakban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57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hu-HU" dirty="0"/>
              <a:t>Nagy fordulatok a vallástörténetben: </a:t>
            </a:r>
            <a:br>
              <a:rPr lang="hu-HU" dirty="0"/>
            </a:br>
            <a:r>
              <a:rPr lang="hu-HU" dirty="0"/>
              <a:t>az ún. „axiális korszak”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240" y="1539240"/>
            <a:ext cx="11628120" cy="53187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3000"/>
              </a:lnSpc>
              <a:buNone/>
            </a:pPr>
            <a:r>
              <a:rPr lang="hu-HU" sz="3300" u="sng" dirty="0"/>
              <a:t>Axiális korszak („tengelykor”)</a:t>
            </a:r>
            <a:r>
              <a:rPr lang="hu-HU" sz="3300" dirty="0"/>
              <a:t>:</a:t>
            </a:r>
            <a:r>
              <a:rPr lang="hu-HU" dirty="0"/>
              <a:t> </a:t>
            </a:r>
            <a:r>
              <a:rPr lang="hu-HU" i="1" dirty="0"/>
              <a:t>Karl </a:t>
            </a:r>
            <a:r>
              <a:rPr lang="hu-HU" i="1" dirty="0" err="1"/>
              <a:t>Jaspers</a:t>
            </a:r>
            <a:r>
              <a:rPr lang="hu-HU" dirty="0"/>
              <a:t> (1883–1969, német pszichoanalitikus, egzisztencialista filozófus és teológus, Max </a:t>
            </a:r>
            <a:r>
              <a:rPr lang="hu-HU" dirty="0" err="1"/>
              <a:t>Weber-tanítvány</a:t>
            </a:r>
            <a:r>
              <a:rPr lang="hu-HU" dirty="0"/>
              <a:t>) által megalkotott kifejezés </a:t>
            </a:r>
            <a:br>
              <a:rPr lang="hu-HU" dirty="0"/>
            </a:br>
            <a:r>
              <a:rPr lang="hu-HU" sz="2400" dirty="0"/>
              <a:t>(</a:t>
            </a:r>
            <a:r>
              <a:rPr lang="hu-HU" sz="2400" i="1" dirty="0"/>
              <a:t>A történelem eredetéről és céljáról</a:t>
            </a:r>
            <a:r>
              <a:rPr lang="hu-HU" sz="2400" dirty="0"/>
              <a:t> c. művében, 1949.)</a:t>
            </a:r>
            <a:r>
              <a:rPr lang="hu-HU" dirty="0"/>
              <a:t>.</a:t>
            </a:r>
          </a:p>
          <a:p>
            <a:pPr>
              <a:lnSpc>
                <a:spcPct val="93000"/>
              </a:lnSpc>
            </a:pPr>
            <a:r>
              <a:rPr lang="hu-HU" dirty="0"/>
              <a:t>Az i.e. 8-3. század között, különösen az </a:t>
            </a:r>
            <a:r>
              <a:rPr lang="hu-HU" u="sng" dirty="0"/>
              <a:t>i. e. 6. század</a:t>
            </a:r>
            <a:r>
              <a:rPr lang="hu-HU" dirty="0"/>
              <a:t> környékén, egymástól független fordulatok a világ számos pontján:</a:t>
            </a:r>
          </a:p>
          <a:p>
            <a:pPr marL="441325" lvl="1" indent="-258763">
              <a:lnSpc>
                <a:spcPct val="93000"/>
              </a:lnSpc>
              <a:buFont typeface="Wingdings" panose="05000000000000000000" pitchFamily="2" charset="2"/>
              <a:buChar char="§"/>
              <a:tabLst>
                <a:tab pos="365125" algn="l"/>
              </a:tabLst>
            </a:pPr>
            <a:r>
              <a:rPr lang="hu-HU" dirty="0"/>
              <a:t>Izrael: </a:t>
            </a:r>
            <a:r>
              <a:rPr lang="hu-HU" u="sng" dirty="0"/>
              <a:t>klasszikus héber próféták</a:t>
            </a:r>
            <a:r>
              <a:rPr lang="hu-HU" dirty="0"/>
              <a:t>, i. e. 8-6. század, a monoteizmus létrejötte.</a:t>
            </a:r>
          </a:p>
          <a:p>
            <a:pPr marL="441325" lvl="1" indent="-258763">
              <a:lnSpc>
                <a:spcPct val="93000"/>
              </a:lnSpc>
              <a:buFont typeface="Wingdings" panose="05000000000000000000" pitchFamily="2" charset="2"/>
              <a:buChar char="§"/>
              <a:tabLst>
                <a:tab pos="365125" algn="l"/>
              </a:tabLst>
            </a:pPr>
            <a:r>
              <a:rPr lang="hu-HU" i="1" dirty="0" err="1"/>
              <a:t>Görögo</a:t>
            </a:r>
            <a:r>
              <a:rPr lang="hu-HU" i="1" dirty="0"/>
              <a:t>.: </a:t>
            </a:r>
            <a:r>
              <a:rPr lang="hu-HU" dirty="0"/>
              <a:t>a filozófia születése, </a:t>
            </a:r>
            <a:r>
              <a:rPr lang="hu-HU" u="sng" dirty="0" err="1"/>
              <a:t>preszókratikus</a:t>
            </a:r>
            <a:r>
              <a:rPr lang="hu-HU" u="sng" dirty="0"/>
              <a:t> filozófusok</a:t>
            </a:r>
            <a:r>
              <a:rPr lang="hu-HU" dirty="0"/>
              <a:t> (7–5. század); Szókratész, Platón, Arisztotelész.</a:t>
            </a:r>
          </a:p>
          <a:p>
            <a:pPr marL="441325" lvl="1" indent="-258763">
              <a:lnSpc>
                <a:spcPct val="93000"/>
              </a:lnSpc>
              <a:buFont typeface="Wingdings" panose="05000000000000000000" pitchFamily="2" charset="2"/>
              <a:buChar char="§"/>
              <a:tabLst>
                <a:tab pos="365125" algn="l"/>
              </a:tabLst>
            </a:pPr>
            <a:r>
              <a:rPr lang="hu-HU" dirty="0"/>
              <a:t>Perzsia: </a:t>
            </a:r>
            <a:r>
              <a:rPr lang="hu-HU" i="1" u="sng" dirty="0"/>
              <a:t>Zarathusztra</a:t>
            </a:r>
            <a:r>
              <a:rPr lang="hu-HU" dirty="0"/>
              <a:t> (vagy </a:t>
            </a:r>
            <a:r>
              <a:rPr lang="hu-HU" i="1" dirty="0" err="1"/>
              <a:t>Zoroaszter</a:t>
            </a:r>
            <a:r>
              <a:rPr lang="hu-HU" dirty="0"/>
              <a:t>, kb. i. e. 628 – kb. i. e. 551).</a:t>
            </a:r>
          </a:p>
          <a:p>
            <a:pPr marL="441325" lvl="1" indent="-258763">
              <a:lnSpc>
                <a:spcPct val="93000"/>
              </a:lnSpc>
              <a:buFont typeface="Wingdings" panose="05000000000000000000" pitchFamily="2" charset="2"/>
              <a:buChar char="§"/>
              <a:tabLst>
                <a:tab pos="365125" algn="l"/>
              </a:tabLst>
            </a:pPr>
            <a:r>
              <a:rPr lang="hu-HU" dirty="0"/>
              <a:t>India: </a:t>
            </a:r>
            <a:r>
              <a:rPr lang="hu-HU" i="1" dirty="0" err="1"/>
              <a:t>Mahavira</a:t>
            </a:r>
            <a:r>
              <a:rPr lang="hu-HU" dirty="0"/>
              <a:t> (a </a:t>
            </a:r>
            <a:r>
              <a:rPr lang="hu-HU" dirty="0" err="1"/>
              <a:t>jainizmus</a:t>
            </a:r>
            <a:r>
              <a:rPr lang="hu-HU" dirty="0"/>
              <a:t> alapítója, kb. 5. sz.) és </a:t>
            </a:r>
            <a:r>
              <a:rPr lang="hu-HU" i="1" u="sng" dirty="0"/>
              <a:t>Buddha</a:t>
            </a:r>
            <a:r>
              <a:rPr lang="hu-HU" dirty="0"/>
              <a:t> (kb. 566/3 vagy kb. 480 – kb. 486/3 v. kb. 400).</a:t>
            </a:r>
          </a:p>
          <a:p>
            <a:pPr marL="441325" lvl="1" indent="-258763">
              <a:lnSpc>
                <a:spcPct val="93000"/>
              </a:lnSpc>
              <a:buFont typeface="Wingdings" panose="05000000000000000000" pitchFamily="2" charset="2"/>
              <a:buChar char="§"/>
              <a:tabLst>
                <a:tab pos="365125" algn="l"/>
              </a:tabLst>
            </a:pPr>
            <a:r>
              <a:rPr lang="hu-HU" dirty="0"/>
              <a:t>Kína: </a:t>
            </a:r>
            <a:r>
              <a:rPr lang="hu-HU" i="1" u="sng" dirty="0" err="1"/>
              <a:t>Konfuciusz</a:t>
            </a:r>
            <a:r>
              <a:rPr lang="hu-HU" i="1" u="sng" dirty="0"/>
              <a:t> </a:t>
            </a:r>
            <a:r>
              <a:rPr lang="hu-HU" dirty="0"/>
              <a:t>(Kung </a:t>
            </a:r>
            <a:r>
              <a:rPr lang="hu-HU" dirty="0" err="1"/>
              <a:t>Fu-ce</a:t>
            </a:r>
            <a:r>
              <a:rPr lang="hu-HU" dirty="0"/>
              <a:t>, i. e. 551–479) és </a:t>
            </a:r>
            <a:r>
              <a:rPr lang="hu-HU" i="1" u="sng" dirty="0"/>
              <a:t>Lao-ce</a:t>
            </a:r>
            <a:r>
              <a:rPr lang="hu-HU" dirty="0"/>
              <a:t> (i. e. 7-4. sz.).</a:t>
            </a:r>
          </a:p>
          <a:p>
            <a:pPr>
              <a:lnSpc>
                <a:spcPct val="93000"/>
              </a:lnSpc>
            </a:pPr>
            <a:r>
              <a:rPr lang="hu-HU" dirty="0" err="1"/>
              <a:t>Jaspers</a:t>
            </a:r>
            <a:r>
              <a:rPr lang="hu-HU" dirty="0"/>
              <a:t> 1949 (és mások tőle függetlenül!): nem véletlen egybeesés, hanem fordulópont </a:t>
            </a:r>
            <a:br>
              <a:rPr lang="hu-HU" dirty="0"/>
            </a:br>
            <a:r>
              <a:rPr lang="hu-HU" dirty="0"/>
              <a:t>az emberiség történetében, az „egyén eszmélése” </a:t>
            </a:r>
            <a:r>
              <a:rPr lang="hu-HU" sz="2400" dirty="0"/>
              <a:t>(szemben a korábbi kollektív társadalmakkal).</a:t>
            </a:r>
          </a:p>
          <a:p>
            <a:pPr>
              <a:lnSpc>
                <a:spcPct val="93000"/>
              </a:lnSpc>
            </a:pPr>
            <a:r>
              <a:rPr lang="hu-HU" dirty="0"/>
              <a:t>Vö.: nagy birodalmak születése, a távolsági kereskedelem intenzívebbé válása, stb. </a:t>
            </a:r>
            <a:br>
              <a:rPr lang="hu-HU" dirty="0"/>
            </a:br>
            <a:r>
              <a:rPr lang="hu-HU" dirty="0"/>
              <a:t>Emiatt perspektíva-váltás, az univerzalizmus megszületése.</a:t>
            </a:r>
          </a:p>
          <a:p>
            <a:pPr marL="0" indent="0">
              <a:lnSpc>
                <a:spcPct val="93000"/>
              </a:lnSpc>
              <a:buNone/>
            </a:pPr>
            <a:r>
              <a:rPr lang="hu-HU" dirty="0"/>
              <a:t>Az axiális korszak után: kereszténység születése, még később az iszlám születése.</a:t>
            </a:r>
          </a:p>
        </p:txBody>
      </p:sp>
    </p:spTree>
    <p:extLst>
      <p:ext uri="{BB962C8B-B14F-4D97-AF65-F5344CB8AC3E}">
        <p14:creationId xmlns:p14="http://schemas.microsoft.com/office/powerpoint/2010/main" val="295436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hu-HU" dirty="0"/>
              <a:t>Nagy fordulatok a vallástörténetben: modernitás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280" y="1691640"/>
            <a:ext cx="11475720" cy="505968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hu-HU" sz="2400" dirty="0"/>
              <a:t>Reneszánsz, humanizmus &gt; felvilágosodás, ipari forradalom &gt; modernitás &gt; posztmodern.</a:t>
            </a:r>
          </a:p>
          <a:p>
            <a:pPr>
              <a:lnSpc>
                <a:spcPct val="94000"/>
              </a:lnSpc>
            </a:pPr>
            <a:r>
              <a:rPr lang="hu-HU" sz="2400" dirty="0"/>
              <a:t>Az ember, az egyén kerül a középpontba, szemben a megváltoztathatatlannak tartott társadalmi struktúrákkal. (Vö. még: forradalmak kora.)</a:t>
            </a:r>
          </a:p>
          <a:p>
            <a:pPr>
              <a:lnSpc>
                <a:spcPct val="94000"/>
              </a:lnSpc>
            </a:pPr>
            <a:r>
              <a:rPr lang="hu-HU" sz="2400" dirty="0"/>
              <a:t>Fokozatosan nő az emberi választás szerepe (vö. „szabad akarat”) </a:t>
            </a:r>
            <a:br>
              <a:rPr lang="hu-HU" sz="2400" dirty="0"/>
            </a:br>
            <a:r>
              <a:rPr lang="hu-HU" sz="2400" dirty="0"/>
              <a:t>a veleszületett adottságokkal (vö. „eleve elrendeltetés”) szemben.</a:t>
            </a:r>
          </a:p>
          <a:p>
            <a:pPr>
              <a:lnSpc>
                <a:spcPct val="94000"/>
              </a:lnSpc>
            </a:pPr>
            <a:r>
              <a:rPr lang="hu-HU" sz="2400" dirty="0"/>
              <a:t> Fokozatosan leépülnek a fix társadalmi kategóriák (kasztok, társadalmi osztályok, vallási közösségek). Megnő a mobilitás: a társadalmi felemelkedés és a vallásváltás lehetősége.</a:t>
            </a:r>
          </a:p>
          <a:p>
            <a:pPr>
              <a:lnSpc>
                <a:spcPct val="94000"/>
              </a:lnSpc>
            </a:pPr>
            <a:r>
              <a:rPr lang="hu-HU" sz="2400" dirty="0"/>
              <a:t>A </a:t>
            </a:r>
            <a:r>
              <a:rPr lang="hu-HU" sz="2400" u="sng" dirty="0"/>
              <a:t>modernitás</a:t>
            </a:r>
            <a:r>
              <a:rPr lang="hu-HU" sz="2400" dirty="0"/>
              <a:t>ban már az egyén határozza meg az identitását, nem az identitás az egyént.</a:t>
            </a:r>
          </a:p>
          <a:p>
            <a:pPr>
              <a:lnSpc>
                <a:spcPct val="94000"/>
              </a:lnSpc>
            </a:pPr>
            <a:r>
              <a:rPr lang="hu-HU" sz="2400" u="sng" dirty="0"/>
              <a:t>Posztmodern</a:t>
            </a:r>
            <a:r>
              <a:rPr lang="hu-HU" sz="2400" dirty="0"/>
              <a:t>: az identitások határai már nem csak átjárhatóak, hanem egyre inkább elmosódnak, a korábban abszolútnak tartott igazság </a:t>
            </a:r>
            <a:r>
              <a:rPr lang="hu-HU" sz="2400" dirty="0" err="1"/>
              <a:t>relativizálódik</a:t>
            </a:r>
            <a:r>
              <a:rPr lang="hu-HU" sz="2400" dirty="0"/>
              <a:t>.</a:t>
            </a:r>
          </a:p>
          <a:p>
            <a:pPr>
              <a:lnSpc>
                <a:spcPct val="94000"/>
              </a:lnSpc>
            </a:pPr>
            <a:r>
              <a:rPr lang="hu-HU" sz="2400" dirty="0"/>
              <a:t>Mindez vonatkozhat: nemzeti identitásra, osztályidentitásra, vallási identitásra, stb., </a:t>
            </a:r>
            <a:br>
              <a:rPr lang="hu-HU" sz="2400" dirty="0"/>
            </a:br>
            <a:r>
              <a:rPr lang="hu-HU" sz="2400" dirty="0"/>
              <a:t>de ma már a </a:t>
            </a:r>
            <a:r>
              <a:rPr lang="hu-HU" sz="2400" i="1" dirty="0" err="1"/>
              <a:t>gender</a:t>
            </a:r>
            <a:r>
              <a:rPr lang="hu-HU" sz="2400" i="1" dirty="0"/>
              <a:t> </a:t>
            </a:r>
            <a:r>
              <a:rPr lang="hu-HU" sz="2400" dirty="0"/>
              <a:t>identitásra is.</a:t>
            </a:r>
          </a:p>
        </p:txBody>
      </p:sp>
    </p:spTree>
    <p:extLst>
      <p:ext uri="{BB962C8B-B14F-4D97-AF65-F5344CB8AC3E}">
        <p14:creationId xmlns:p14="http://schemas.microsoft.com/office/powerpoint/2010/main" val="3827361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hu-HU" dirty="0"/>
              <a:t>3. Késő-antik vallások: </a:t>
            </a:r>
            <a:br>
              <a:rPr lang="hu-HU" dirty="0"/>
            </a:br>
            <a:r>
              <a:rPr lang="hu-HU" sz="3000" i="1" dirty="0"/>
              <a:t>ami a zsidóság kutatása szempontjából fontos.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6720" y="1674821"/>
            <a:ext cx="11719560" cy="5135881"/>
          </a:xfrm>
        </p:spPr>
        <p:txBody>
          <a:bodyPr>
            <a:normAutofit fontScale="92500"/>
          </a:bodyPr>
          <a:lstStyle/>
          <a:p>
            <a:r>
              <a:rPr lang="hu-HU" dirty="0"/>
              <a:t>Ókori görög vallás és mitológia</a:t>
            </a:r>
          </a:p>
          <a:p>
            <a:r>
              <a:rPr lang="hu-HU" dirty="0"/>
              <a:t>Római vallás és mitológia</a:t>
            </a:r>
            <a:r>
              <a:rPr lang="hu-HU" sz="2200" dirty="0"/>
              <a:t> (görög, etruszk stb. hatás)</a:t>
            </a:r>
          </a:p>
          <a:p>
            <a:r>
              <a:rPr lang="hu-HU" u="sng" dirty="0" err="1"/>
              <a:t>Zoroasztrianizmus</a:t>
            </a:r>
            <a:endParaRPr lang="hu-HU" u="sng" dirty="0"/>
          </a:p>
          <a:p>
            <a:pPr marL="441325" lvl="1"/>
            <a:r>
              <a:rPr lang="hu-HU" u="sng" dirty="0" err="1"/>
              <a:t>Mazdaizmus</a:t>
            </a:r>
            <a:r>
              <a:rPr lang="hu-HU" dirty="0"/>
              <a:t>: óperzsa vallás (kb. i. e. 9. sz.; főisten: </a:t>
            </a:r>
            <a:r>
              <a:rPr lang="hu-HU" i="1" dirty="0" err="1"/>
              <a:t>Ahura</a:t>
            </a:r>
            <a:r>
              <a:rPr lang="hu-HU" i="1" dirty="0"/>
              <a:t> </a:t>
            </a:r>
            <a:r>
              <a:rPr lang="hu-HU" i="1" dirty="0" err="1"/>
              <a:t>Mazdá</a:t>
            </a:r>
            <a:r>
              <a:rPr lang="hu-HU" dirty="0"/>
              <a:t> [</a:t>
            </a:r>
            <a:r>
              <a:rPr lang="hu-HU" dirty="0" err="1"/>
              <a:t>Ormizd</a:t>
            </a:r>
            <a:r>
              <a:rPr lang="hu-HU" dirty="0"/>
              <a:t>]),</a:t>
            </a:r>
            <a:br>
              <a:rPr lang="hu-HU" dirty="0"/>
            </a:br>
            <a:r>
              <a:rPr lang="hu-HU" dirty="0"/>
              <a:t>amely az i.e. 6. századtól összeolvadt Zarathusztra/</a:t>
            </a:r>
            <a:r>
              <a:rPr lang="hu-HU" dirty="0" err="1"/>
              <a:t>Zoroaszter</a:t>
            </a:r>
            <a:r>
              <a:rPr lang="hu-HU" dirty="0"/>
              <a:t> próféta tanításaival.</a:t>
            </a:r>
          </a:p>
          <a:p>
            <a:pPr marL="441325" lvl="1"/>
            <a:r>
              <a:rPr lang="hu-HU" dirty="0"/>
              <a:t>Monoteista és dualista elemek (a világ = a </a:t>
            </a:r>
            <a:r>
              <a:rPr lang="hu-HU" i="1" dirty="0"/>
              <a:t>jó </a:t>
            </a:r>
            <a:r>
              <a:rPr lang="hu-HU" dirty="0"/>
              <a:t>és a </a:t>
            </a:r>
            <a:r>
              <a:rPr lang="hu-HU" i="1" dirty="0"/>
              <a:t>rossz</a:t>
            </a:r>
            <a:r>
              <a:rPr lang="hu-HU" dirty="0"/>
              <a:t> princípiumának a küzdelme).</a:t>
            </a:r>
          </a:p>
          <a:p>
            <a:pPr marL="441325" lvl="1"/>
            <a:r>
              <a:rPr lang="hu-HU" dirty="0"/>
              <a:t>Irán muszlim meghódítása után </a:t>
            </a:r>
            <a:r>
              <a:rPr lang="hu-HU" sz="2200" spc="40" dirty="0"/>
              <a:t>(</a:t>
            </a:r>
            <a:r>
              <a:rPr lang="hu-HU" sz="2200" spc="40" dirty="0" err="1"/>
              <a:t>zoroaszteriánusok</a:t>
            </a:r>
            <a:r>
              <a:rPr lang="hu-HU" sz="2200" spc="40" dirty="0"/>
              <a:t> = „tűzimádók”)</a:t>
            </a:r>
            <a:r>
              <a:rPr lang="hu-HU" sz="2200" dirty="0"/>
              <a:t> </a:t>
            </a:r>
            <a:r>
              <a:rPr lang="hu-HU" dirty="0"/>
              <a:t>sokan Indiába menekülnek.</a:t>
            </a:r>
          </a:p>
          <a:p>
            <a:r>
              <a:rPr lang="hu-HU" u="sng" dirty="0" err="1"/>
              <a:t>Mithrasz-kultusz</a:t>
            </a:r>
            <a:r>
              <a:rPr lang="hu-HU" dirty="0"/>
              <a:t>: </a:t>
            </a:r>
            <a:r>
              <a:rPr lang="hu-HU" sz="2400" dirty="0"/>
              <a:t>misztériumvallás a római császárkorban, amíg a kereszténység ki nem szorította. Különösen a hadseregben volt népszerű. (Vö. pl. a karácsony eredetével.)</a:t>
            </a:r>
          </a:p>
          <a:p>
            <a:r>
              <a:rPr lang="hu-HU" u="sng" dirty="0"/>
              <a:t>Gnoszticizmus</a:t>
            </a:r>
            <a:r>
              <a:rPr lang="hu-HU" dirty="0"/>
              <a:t>: </a:t>
            </a:r>
            <a:r>
              <a:rPr lang="hu-HU" sz="2400" dirty="0"/>
              <a:t>késő ókori misztikus irányzatok. </a:t>
            </a:r>
            <a:r>
              <a:rPr lang="hu-HU" sz="2400" i="1" dirty="0"/>
              <a:t>Gnózis</a:t>
            </a:r>
            <a:r>
              <a:rPr lang="hu-HU" sz="1200" i="1" dirty="0"/>
              <a:t> </a:t>
            </a:r>
            <a:r>
              <a:rPr lang="hu-HU" sz="2400" dirty="0"/>
              <a:t>=</a:t>
            </a:r>
            <a:r>
              <a:rPr lang="hu-HU" sz="1200" i="1" dirty="0"/>
              <a:t> </a:t>
            </a:r>
            <a:r>
              <a:rPr lang="hu-HU" sz="2400" i="1" dirty="0"/>
              <a:t>`tudás’, </a:t>
            </a:r>
            <a:r>
              <a:rPr lang="hu-HU" sz="2400" dirty="0"/>
              <a:t>értsd: ezoterikus tudás.</a:t>
            </a:r>
          </a:p>
          <a:p>
            <a:pPr lvl="1"/>
            <a:r>
              <a:rPr lang="hu-HU" sz="2200" dirty="0"/>
              <a:t>Keresztény gnózis (Egyiptom-Szíria, </a:t>
            </a:r>
            <a:r>
              <a:rPr lang="hu-HU" sz="2200" i="1" dirty="0" err="1"/>
              <a:t>Nag</a:t>
            </a:r>
            <a:r>
              <a:rPr lang="hu-HU" sz="2200" i="1" dirty="0"/>
              <a:t> </a:t>
            </a:r>
            <a:r>
              <a:rPr lang="hu-HU" sz="2200" i="1" dirty="0" err="1"/>
              <a:t>Hammadi</a:t>
            </a:r>
            <a:r>
              <a:rPr lang="hu-HU" sz="2200" dirty="0"/>
              <a:t>). Korai zsidó misztika. </a:t>
            </a:r>
            <a:r>
              <a:rPr lang="hu-HU" sz="2200" i="1" dirty="0" err="1"/>
              <a:t>Mandeusok</a:t>
            </a:r>
            <a:r>
              <a:rPr lang="hu-HU" sz="2200" dirty="0"/>
              <a:t>. </a:t>
            </a:r>
            <a:r>
              <a:rPr lang="hu-HU" sz="2200" i="1" dirty="0" err="1"/>
              <a:t>Manicheizmus</a:t>
            </a:r>
            <a:r>
              <a:rPr lang="hu-HU" sz="2200" dirty="0"/>
              <a:t>.</a:t>
            </a:r>
          </a:p>
          <a:p>
            <a:pPr marL="0" indent="0">
              <a:buNone/>
            </a:pPr>
            <a:r>
              <a:rPr lang="hu-HU" dirty="0"/>
              <a:t>+ </a:t>
            </a:r>
            <a:r>
              <a:rPr lang="hu-HU" u="sng" dirty="0"/>
              <a:t>Szinkretizmus</a:t>
            </a:r>
            <a:r>
              <a:rPr lang="hu-HU" dirty="0"/>
              <a:t>: különböző vallások elemeinek vegyítése, új rendszer létrehozása.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34400" y="123388"/>
            <a:ext cx="3611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Ld. a feladott részt</a:t>
            </a:r>
          </a:p>
          <a:p>
            <a:r>
              <a:rPr lang="hu-HU" sz="2200" dirty="0"/>
              <a:t>Helmuth von </a:t>
            </a:r>
            <a:r>
              <a:rPr lang="hu-HU" sz="2200" dirty="0" err="1"/>
              <a:t>Glasenapp</a:t>
            </a:r>
            <a:r>
              <a:rPr lang="hu-HU" sz="2200" dirty="0"/>
              <a:t>, </a:t>
            </a:r>
          </a:p>
          <a:p>
            <a:r>
              <a:rPr lang="hu-HU" sz="2200" i="1" dirty="0"/>
              <a:t>Az öt világvallás</a:t>
            </a:r>
            <a:r>
              <a:rPr lang="hu-HU" sz="2200" dirty="0"/>
              <a:t> c. könyvéből!</a:t>
            </a:r>
          </a:p>
        </p:txBody>
      </p:sp>
      <p:sp>
        <p:nvSpPr>
          <p:cNvPr id="7" name="Jobb oldali kapcsos zárójel 6"/>
          <p:cNvSpPr/>
          <p:nvPr/>
        </p:nvSpPr>
        <p:spPr>
          <a:xfrm>
            <a:off x="7741920" y="1737359"/>
            <a:ext cx="426720" cy="746761"/>
          </a:xfrm>
          <a:prstGeom prst="rightBrace">
            <a:avLst>
              <a:gd name="adj1" fmla="val 19047"/>
              <a:gd name="adj2" fmla="val 5350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321040" y="1579824"/>
            <a:ext cx="28041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i="1" dirty="0"/>
              <a:t>Vö. közös </a:t>
            </a:r>
            <a:r>
              <a:rPr lang="hu-HU" sz="2100" i="1" dirty="0" err="1"/>
              <a:t>indo-európai</a:t>
            </a:r>
            <a:r>
              <a:rPr lang="hu-HU" sz="2100" i="1" dirty="0"/>
              <a:t> mitológiai gyökerekkel (germánok, szlávok…).</a:t>
            </a:r>
          </a:p>
        </p:txBody>
      </p:sp>
    </p:spTree>
    <p:extLst>
      <p:ext uri="{BB962C8B-B14F-4D97-AF65-F5344CB8AC3E}">
        <p14:creationId xmlns:p14="http://schemas.microsoft.com/office/powerpoint/2010/main" val="358607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„Világvallások”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79904"/>
            <a:ext cx="10927080" cy="4559935"/>
          </a:xfrm>
        </p:spPr>
        <p:txBody>
          <a:bodyPr>
            <a:normAutofit/>
          </a:bodyPr>
          <a:lstStyle/>
          <a:p>
            <a:r>
              <a:rPr lang="hu-HU" dirty="0"/>
              <a:t>Az egyes vallások története: </a:t>
            </a:r>
            <a:r>
              <a:rPr lang="hu-HU" i="1" dirty="0"/>
              <a:t>milyen kérdéseket figyeljünk meg?</a:t>
            </a:r>
          </a:p>
          <a:p>
            <a:pPr lvl="1"/>
            <a:r>
              <a:rPr lang="hu-HU" sz="2800" dirty="0"/>
              <a:t>Volt-e </a:t>
            </a:r>
            <a:r>
              <a:rPr lang="hu-HU" sz="2800" u="sng" dirty="0"/>
              <a:t>alapító</a:t>
            </a:r>
            <a:r>
              <a:rPr lang="hu-HU" sz="2800" dirty="0"/>
              <a:t>? Ha volt: az alapító [legendás] élete </a:t>
            </a:r>
            <a:br>
              <a:rPr lang="hu-HU" sz="2800" dirty="0"/>
            </a:br>
            <a:r>
              <a:rPr lang="hu-HU" sz="2800" dirty="0"/>
              <a:t>hogyan határozza meg a születő új vallást?</a:t>
            </a:r>
          </a:p>
          <a:p>
            <a:pPr lvl="1"/>
            <a:r>
              <a:rPr lang="hu-HU" sz="2800" dirty="0"/>
              <a:t>Az új vallás </a:t>
            </a:r>
            <a:r>
              <a:rPr lang="hu-HU" sz="2800" u="sng" dirty="0"/>
              <a:t>keletkezés</a:t>
            </a:r>
            <a:r>
              <a:rPr lang="hu-HU" sz="2800" dirty="0"/>
              <a:t>e: kialakulása és elterjedése. </a:t>
            </a:r>
          </a:p>
          <a:p>
            <a:pPr lvl="1"/>
            <a:r>
              <a:rPr lang="hu-HU" sz="2800" u="sng" dirty="0"/>
              <a:t>Fejlődés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7030A0"/>
                </a:solidFill>
              </a:rPr>
              <a:t>belső tényezők </a:t>
            </a:r>
            <a:r>
              <a:rPr lang="hu-HU" sz="2800" dirty="0"/>
              <a:t>és </a:t>
            </a:r>
            <a:r>
              <a:rPr lang="hu-HU" sz="2800" dirty="0">
                <a:solidFill>
                  <a:srgbClr val="FF0000"/>
                </a:solidFill>
              </a:rPr>
              <a:t>külső tényezők </a:t>
            </a:r>
            <a:r>
              <a:rPr lang="hu-HU" sz="2800" dirty="0"/>
              <a:t>hatására.</a:t>
            </a:r>
            <a:endParaRPr lang="hu-HU" sz="2800" u="sng" dirty="0"/>
          </a:p>
          <a:p>
            <a:pPr lvl="1"/>
            <a:r>
              <a:rPr lang="hu-HU" sz="2800" u="sng" dirty="0"/>
              <a:t>Fordulópont</a:t>
            </a:r>
            <a:r>
              <a:rPr lang="hu-HU" sz="2800" dirty="0"/>
              <a:t>ok, szakadások stb.</a:t>
            </a:r>
          </a:p>
          <a:p>
            <a:r>
              <a:rPr lang="hu-HU" dirty="0"/>
              <a:t>Intézmények története    		eszmék története:</a:t>
            </a:r>
            <a:br>
              <a:rPr lang="hu-HU" dirty="0"/>
            </a:br>
            <a:r>
              <a:rPr lang="hu-HU" dirty="0"/>
              <a:t>egyházszakadások, ideológiai változások, liturgiai-rituális változások…</a:t>
            </a:r>
          </a:p>
          <a:p>
            <a:r>
              <a:rPr lang="hu-HU" dirty="0"/>
              <a:t>Nagy világvallások mellett létrejönnek/vannak kisebb, rokon vallások is: </a:t>
            </a:r>
            <a:br>
              <a:rPr lang="hu-HU" dirty="0"/>
            </a:br>
            <a:r>
              <a:rPr lang="hu-HU" dirty="0"/>
              <a:t>pl. mormonok, szamaritánusok, </a:t>
            </a:r>
            <a:r>
              <a:rPr lang="hu-HU" dirty="0" err="1"/>
              <a:t>sabataiánusok</a:t>
            </a:r>
            <a:r>
              <a:rPr lang="hu-HU" dirty="0"/>
              <a:t>, </a:t>
            </a:r>
            <a:r>
              <a:rPr lang="hu-HU" dirty="0" err="1"/>
              <a:t>karaiták</a:t>
            </a:r>
            <a:r>
              <a:rPr lang="hu-HU" dirty="0"/>
              <a:t>, </a:t>
            </a:r>
            <a:r>
              <a:rPr lang="hu-HU" dirty="0" err="1"/>
              <a:t>Bahai</a:t>
            </a:r>
            <a:r>
              <a:rPr lang="hu-HU" dirty="0"/>
              <a:t> stb.</a:t>
            </a:r>
          </a:p>
        </p:txBody>
      </p:sp>
      <p:sp>
        <p:nvSpPr>
          <p:cNvPr id="4" name="Téglalap 3"/>
          <p:cNvSpPr/>
          <p:nvPr/>
        </p:nvSpPr>
        <p:spPr>
          <a:xfrm>
            <a:off x="9175528" y="2223988"/>
            <a:ext cx="2799430" cy="2346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marL="92075" algn="ctr"/>
            <a:r>
              <a:rPr lang="hu-HU" sz="2400" i="1" spc="70" dirty="0">
                <a:solidFill>
                  <a:schemeClr val="tx1"/>
                </a:solidFill>
              </a:rPr>
              <a:t>Alapító nélküli, „ősi időkre” visszanyúló</a:t>
            </a:r>
          </a:p>
          <a:p>
            <a:pPr marL="92075" algn="ctr"/>
            <a:r>
              <a:rPr lang="hu-HU" sz="2400" i="1" spc="70" dirty="0">
                <a:solidFill>
                  <a:schemeClr val="tx1"/>
                </a:solidFill>
              </a:rPr>
              <a:t>(törzsi?) vallások: </a:t>
            </a:r>
            <a:br>
              <a:rPr lang="hu-HU" sz="2400" i="1" spc="70" dirty="0">
                <a:solidFill>
                  <a:schemeClr val="tx1"/>
                </a:solidFill>
              </a:rPr>
            </a:br>
            <a:r>
              <a:rPr lang="hu-HU" sz="2400" i="1" spc="70" dirty="0">
                <a:solidFill>
                  <a:schemeClr val="tx1"/>
                </a:solidFill>
              </a:rPr>
              <a:t>pl. hinduizmus, sintoizmus. Vajon </a:t>
            </a:r>
            <a:br>
              <a:rPr lang="hu-HU" sz="2400" i="1" spc="70" dirty="0">
                <a:solidFill>
                  <a:schemeClr val="tx1"/>
                </a:solidFill>
              </a:rPr>
            </a:br>
            <a:r>
              <a:rPr lang="hu-HU" sz="2400" i="1" spc="70" dirty="0">
                <a:solidFill>
                  <a:schemeClr val="tx1"/>
                </a:solidFill>
              </a:rPr>
              <a:t>a judaizmus is?</a:t>
            </a:r>
          </a:p>
        </p:txBody>
      </p:sp>
      <p:sp>
        <p:nvSpPr>
          <p:cNvPr id="5" name="Balra-jobbra nyíl 4"/>
          <p:cNvSpPr/>
          <p:nvPr/>
        </p:nvSpPr>
        <p:spPr>
          <a:xfrm>
            <a:off x="5166360" y="4602480"/>
            <a:ext cx="670560" cy="19812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532559F-8403-4843-90A7-DCCD0779FE08}"/>
              </a:ext>
            </a:extLst>
          </p:cNvPr>
          <p:cNvSpPr txBox="1"/>
          <p:nvPr/>
        </p:nvSpPr>
        <p:spPr>
          <a:xfrm>
            <a:off x="6753726" y="657726"/>
            <a:ext cx="460007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>
                <a:solidFill>
                  <a:schemeClr val="bg1"/>
                </a:solidFill>
              </a:rPr>
              <a:t>Posztkolonialista kritika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2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hu-HU" dirty="0"/>
              <a:t>5. Mai vallásosság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371601"/>
            <a:ext cx="11241506" cy="53500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dirty="0"/>
              <a:t>Modern fejlemények:</a:t>
            </a:r>
          </a:p>
          <a:p>
            <a:pPr>
              <a:lnSpc>
                <a:spcPct val="100000"/>
              </a:lnSpc>
            </a:pPr>
            <a:r>
              <a:rPr lang="hu-HU" dirty="0"/>
              <a:t>A hagyományos vallási formák háttérbe szorulása és/vagy átalakulása:</a:t>
            </a:r>
          </a:p>
          <a:p>
            <a:pPr marL="533400" indent="-258763">
              <a:lnSpc>
                <a:spcPct val="100000"/>
              </a:lnSpc>
              <a:tabLst>
                <a:tab pos="533400" algn="l"/>
              </a:tabLst>
            </a:pPr>
            <a:r>
              <a:rPr lang="hu-HU" sz="2400" u="sng" dirty="0"/>
              <a:t>Individualizálódó</a:t>
            </a:r>
            <a:r>
              <a:rPr lang="hu-HU" sz="2400" dirty="0"/>
              <a:t> társadalmunkban az identitás sokkal inkább választható, mint korábban (nem születünk bele) </a:t>
            </a:r>
            <a:r>
              <a:rPr lang="hu-HU" sz="2400" dirty="0">
                <a:sym typeface="Wingdings" panose="05000000000000000000" pitchFamily="2" charset="2"/>
              </a:rPr>
              <a:t> a vallás </a:t>
            </a:r>
            <a:r>
              <a:rPr lang="hu-HU" sz="2400" u="sng" dirty="0">
                <a:sym typeface="Wingdings" panose="05000000000000000000" pitchFamily="2" charset="2"/>
              </a:rPr>
              <a:t>mint választott identitás</a:t>
            </a:r>
            <a:r>
              <a:rPr lang="hu-HU" sz="2400" dirty="0">
                <a:sym typeface="Wingdings" panose="05000000000000000000" pitchFamily="2" charset="2"/>
              </a:rPr>
              <a:t>. </a:t>
            </a:r>
            <a:r>
              <a:rPr lang="hu-HU" sz="2400" u="sng" dirty="0">
                <a:sym typeface="Wingdings" panose="05000000000000000000" pitchFamily="2" charset="2"/>
              </a:rPr>
              <a:t>Szekularizáció</a:t>
            </a:r>
            <a:r>
              <a:rPr lang="hu-HU" sz="2400" dirty="0">
                <a:sym typeface="Wingdings" panose="05000000000000000000" pitchFamily="2" charset="2"/>
              </a:rPr>
              <a:t>?</a:t>
            </a:r>
          </a:p>
          <a:p>
            <a:pPr marL="533400" indent="-258763">
              <a:lnSpc>
                <a:spcPct val="100000"/>
              </a:lnSpc>
              <a:tabLst>
                <a:tab pos="533400" algn="l"/>
              </a:tabLst>
            </a:pPr>
            <a:r>
              <a:rPr lang="hu-HU" sz="2400" u="sng" dirty="0"/>
              <a:t>Fundamentalizmus</a:t>
            </a:r>
            <a:r>
              <a:rPr lang="hu-HU" sz="2400" dirty="0"/>
              <a:t>: mert a modernitás már nem kihívás, hanem adottság?</a:t>
            </a:r>
          </a:p>
          <a:p>
            <a:pPr>
              <a:lnSpc>
                <a:spcPct val="100000"/>
              </a:lnSpc>
            </a:pPr>
            <a:r>
              <a:rPr lang="hu-HU" u="sng" dirty="0"/>
              <a:t>Új vallási mozgalmak</a:t>
            </a:r>
            <a:r>
              <a:rPr lang="hu-HU" dirty="0"/>
              <a:t>: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Keleti vallások nyugati formái (Krisna-tudat stb.)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New Age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Modernkori újpogányság (Európa-szerte)</a:t>
            </a:r>
          </a:p>
          <a:p>
            <a:pPr>
              <a:lnSpc>
                <a:spcPct val="100000"/>
              </a:lnSpc>
            </a:pPr>
            <a:r>
              <a:rPr lang="hu-HU" dirty="0"/>
              <a:t>Ateizmus, agnoszticizmus, szkepticizmus – vallástudományi kutatása!</a:t>
            </a:r>
          </a:p>
          <a:p>
            <a:pPr>
              <a:lnSpc>
                <a:spcPct val="100000"/>
              </a:lnSpc>
            </a:pPr>
            <a:r>
              <a:rPr lang="hu-HU" dirty="0"/>
              <a:t>Egyházak és vallások </a:t>
            </a:r>
            <a:r>
              <a:rPr lang="hu-HU" u="sng" dirty="0"/>
              <a:t>válasza a modernitásra</a:t>
            </a:r>
            <a:r>
              <a:rPr lang="hu-HU" dirty="0"/>
              <a:t>, helye a társadalomban: </a:t>
            </a:r>
            <a:br>
              <a:rPr lang="hu-HU" dirty="0"/>
            </a:br>
            <a:r>
              <a:rPr lang="hu-HU" sz="2400" dirty="0" err="1"/>
              <a:t>társ-i</a:t>
            </a:r>
            <a:r>
              <a:rPr lang="hu-HU" sz="2400" dirty="0"/>
              <a:t> felelősségvállalás, egyházak és média, a vallások láthatóság a közterületeken…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363327" y="171271"/>
            <a:ext cx="434741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i="1" spc="50" dirty="0"/>
              <a:t>Mind-mind a mai vallástudósok számára kutatható és valóban erősen kutatott témák!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769768" y="3465093"/>
            <a:ext cx="4026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Megcsömörlés a modernitásban?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151046" y="4046622"/>
            <a:ext cx="3830052" cy="1088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2200" i="1" dirty="0"/>
              <a:t>A racionalizmus (a vallás mint kinyilatkoztatott igazság) helyett érzelmek (a vallás mint élmény)?</a:t>
            </a:r>
          </a:p>
        </p:txBody>
      </p:sp>
    </p:spTree>
    <p:extLst>
      <p:ext uri="{BB962C8B-B14F-4D97-AF65-F5344CB8AC3E}">
        <p14:creationId xmlns:p14="http://schemas.microsoft.com/office/powerpoint/2010/main" val="324299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59280"/>
            <a:ext cx="10515600" cy="3413760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u-HU" i="1" noProof="0" dirty="0"/>
              <a:t>Köszönöm az egész féléves </a:t>
            </a:r>
            <a:br>
              <a:rPr lang="hu-HU" i="1" noProof="0" dirty="0"/>
            </a:br>
            <a:r>
              <a:rPr lang="hu-HU" i="1" noProof="0" dirty="0"/>
              <a:t>figyelmüket, munkájukat, </a:t>
            </a:r>
            <a:br>
              <a:rPr lang="hu-HU" i="1" noProof="0" dirty="0"/>
            </a:br>
            <a:r>
              <a:rPr lang="hu-HU" i="1" noProof="0" dirty="0"/>
              <a:t>és </a:t>
            </a:r>
            <a:r>
              <a:rPr lang="hu-HU" i="1" noProof="0"/>
              <a:t>viszlát a </a:t>
            </a:r>
            <a:r>
              <a:rPr lang="hu-HU" i="1" noProof="0" dirty="0"/>
              <a:t>vizsgán!</a:t>
            </a:r>
          </a:p>
        </p:txBody>
      </p:sp>
    </p:spTree>
    <p:extLst>
      <p:ext uri="{BB962C8B-B14F-4D97-AF65-F5344CB8AC3E}">
        <p14:creationId xmlns:p14="http://schemas.microsoft.com/office/powerpoint/2010/main" val="175129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Vallások történeti típusai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7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Vallások típusai?</a:t>
            </a:r>
            <a:endParaRPr lang="hu-HU" sz="32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668000" cy="47428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Primitív vallások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sz="2800" dirty="0"/>
              <a:t>Az ősember vallása / vallásai / vallásossága / vallási formái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sz="2800" dirty="0"/>
              <a:t>Törzsi népek vallásai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Ókori keleti vallások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Késő-antik vallások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Világvallások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sz="2800" dirty="0"/>
              <a:t>keleti vallások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sz="2800" dirty="0"/>
              <a:t>nyugati (monoteista, kinyilatkoztatott könyvre épülő) vallások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Mai vallások, mai vallásosság, vallásos formák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49640" y="1406495"/>
            <a:ext cx="336804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  <a:alpha val="9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i="1" dirty="0">
                <a:solidFill>
                  <a:schemeClr val="accent3">
                    <a:lumMod val="50000"/>
                  </a:schemeClr>
                </a:solidFill>
              </a:rPr>
              <a:t>„Primitív”: szakszóként használom, értékítélet nélkül.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20340" y="6244827"/>
            <a:ext cx="928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u="sng" dirty="0"/>
              <a:t>Megjegyzés</a:t>
            </a:r>
            <a:r>
              <a:rPr lang="hu-HU" sz="2000" b="1" i="1" dirty="0"/>
              <a:t>:</a:t>
            </a:r>
            <a:r>
              <a:rPr lang="hu-HU" sz="2000" i="1" dirty="0"/>
              <a:t> a zsidó vallás megértése szempontjából kategorizáltam a világ vallásait.</a:t>
            </a:r>
          </a:p>
        </p:txBody>
      </p:sp>
    </p:spTree>
    <p:extLst>
      <p:ext uri="{BB962C8B-B14F-4D97-AF65-F5344CB8AC3E}">
        <p14:creationId xmlns:p14="http://schemas.microsoft.com/office/powerpoint/2010/main" val="312471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Primitív vallások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3040"/>
            <a:ext cx="11094720" cy="5212079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hu-HU" dirty="0"/>
              <a:t>		Ősi vallások 		 törzsi („primitív”) vallások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Ősi vallások</a:t>
            </a:r>
            <a:r>
              <a:rPr lang="hu-HU" dirty="0"/>
              <a:t>: temetkezési szokások, szobrok, barlangrajzok…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A </a:t>
            </a:r>
            <a:r>
              <a:rPr lang="hu-HU" b="1" dirty="0">
                <a:solidFill>
                  <a:srgbClr val="FF0000"/>
                </a:solidFill>
              </a:rPr>
              <a:t>régészet</a:t>
            </a:r>
            <a:r>
              <a:rPr lang="hu-HU" dirty="0"/>
              <a:t> mint </a:t>
            </a:r>
            <a:r>
              <a:rPr lang="hu-HU" dirty="0" err="1"/>
              <a:t>interpretatív</a:t>
            </a:r>
            <a:r>
              <a:rPr lang="hu-HU" dirty="0"/>
              <a:t> (</a:t>
            </a: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i folyamatra épülő) tudomány.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Törzsi szokások</a:t>
            </a:r>
            <a:r>
              <a:rPr lang="hu-HU" dirty="0"/>
              <a:t>: 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FF0000"/>
                </a:solidFill>
              </a:rPr>
              <a:t>Etnológia, antropológia</a:t>
            </a:r>
            <a:r>
              <a:rPr lang="hu-HU" b="1" dirty="0"/>
              <a:t>, </a:t>
            </a:r>
            <a:r>
              <a:rPr lang="hu-HU" i="1" dirty="0" err="1"/>
              <a:t>Völkerkunde</a:t>
            </a:r>
            <a:r>
              <a:rPr lang="hu-HU" i="1" dirty="0"/>
              <a:t>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Résztvevő megfigyelés </a:t>
            </a:r>
            <a:r>
              <a:rPr lang="hu-HU" dirty="0"/>
              <a:t>(vö. </a:t>
            </a:r>
            <a:r>
              <a:rPr lang="hu-HU" dirty="0" err="1"/>
              <a:t>Bronisław</a:t>
            </a:r>
            <a:r>
              <a:rPr lang="hu-HU" dirty="0"/>
              <a:t> </a:t>
            </a:r>
            <a:r>
              <a:rPr lang="hu-HU" u="sng" dirty="0" err="1"/>
              <a:t>Malinowski</a:t>
            </a:r>
            <a:r>
              <a:rPr lang="hu-HU" dirty="0"/>
              <a:t> </a:t>
            </a:r>
            <a:r>
              <a:rPr lang="hu-HU" sz="2000" dirty="0"/>
              <a:t>[1884–1942, lengyel származású Angliában]</a:t>
            </a:r>
            <a:r>
              <a:rPr lang="hu-HU" dirty="0"/>
              <a:t>; ld. még Franz </a:t>
            </a:r>
            <a:r>
              <a:rPr lang="hu-HU" u="sng" dirty="0" err="1"/>
              <a:t>Boas</a:t>
            </a:r>
            <a:r>
              <a:rPr lang="hu-HU" dirty="0"/>
              <a:t> </a:t>
            </a:r>
            <a:r>
              <a:rPr lang="hu-HU" sz="2000" dirty="0"/>
              <a:t>[1858–1942, németországi zsidó az USA-ban]</a:t>
            </a:r>
            <a:r>
              <a:rPr lang="hu-HU" dirty="0"/>
              <a:t>).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 (vö. </a:t>
            </a:r>
            <a:r>
              <a:rPr lang="hu-HU" dirty="0" err="1"/>
              <a:t>Clifford</a:t>
            </a:r>
            <a:r>
              <a:rPr lang="hu-HU" dirty="0"/>
              <a:t> </a:t>
            </a:r>
            <a:r>
              <a:rPr lang="hu-HU" u="sng" dirty="0" err="1"/>
              <a:t>Geertz</a:t>
            </a:r>
            <a:r>
              <a:rPr lang="hu-HU" dirty="0"/>
              <a:t> </a:t>
            </a:r>
            <a:r>
              <a:rPr lang="hu-HU" sz="2000" dirty="0"/>
              <a:t>[1926–2006, USA] </a:t>
            </a:r>
            <a:r>
              <a:rPr lang="hu-HU" sz="2000" dirty="0" err="1"/>
              <a:t>-féle</a:t>
            </a:r>
            <a:r>
              <a:rPr lang="hu-HU" sz="2000" dirty="0"/>
              <a:t> </a:t>
            </a:r>
            <a:r>
              <a:rPr lang="hu-HU" i="1" dirty="0" err="1"/>
              <a:t>szimbólikus</a:t>
            </a:r>
            <a:r>
              <a:rPr lang="hu-HU" i="1" dirty="0"/>
              <a:t> antropológia</a:t>
            </a:r>
            <a:r>
              <a:rPr lang="hu-HU" dirty="0"/>
              <a:t>: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dirty="0"/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kultúra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/>
              <a:t>egy adott közösség által szőtt „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jelentések hálója</a:t>
            </a:r>
            <a:r>
              <a:rPr lang="hu-HU" dirty="0"/>
              <a:t>”, </a:t>
            </a:r>
            <a:br>
              <a:rPr lang="hu-HU" dirty="0"/>
            </a:br>
            <a:r>
              <a:rPr lang="hu-HU" dirty="0"/>
              <a:t>és az ember ebben a „pókhálóban” vergődő állat.)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dirty="0"/>
              <a:t>A kettő közti kapcsolat:  vajon a mai „primitív” népek megfigyeléséből, értelmezéséből következtethetünk-e az ősember kultúrájára?</a:t>
            </a:r>
          </a:p>
        </p:txBody>
      </p:sp>
      <p:sp>
        <p:nvSpPr>
          <p:cNvPr id="4" name="Balra-jobbra nyíl 3"/>
          <p:cNvSpPr/>
          <p:nvPr/>
        </p:nvSpPr>
        <p:spPr>
          <a:xfrm>
            <a:off x="4693920" y="1560672"/>
            <a:ext cx="502920" cy="260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45880" y="225028"/>
            <a:ext cx="2987040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400" i="1" dirty="0"/>
              <a:t>Milyen </a:t>
            </a:r>
            <a:r>
              <a:rPr lang="hu-HU" sz="2400" b="1" dirty="0">
                <a:solidFill>
                  <a:srgbClr val="FF0000"/>
                </a:solidFill>
              </a:rPr>
              <a:t>tudományág</a:t>
            </a:r>
            <a:r>
              <a:rPr lang="hu-HU" sz="2400" i="1" dirty="0"/>
              <a:t> milyen </a:t>
            </a:r>
            <a:r>
              <a:rPr lang="hu-HU" sz="2400" b="1" dirty="0">
                <a:solidFill>
                  <a:srgbClr val="7030A0"/>
                </a:solidFill>
              </a:rPr>
              <a:t>módszertannal</a:t>
            </a:r>
            <a:r>
              <a:rPr lang="hu-HU" sz="2400" i="1" dirty="0"/>
              <a:t> közelíti meg a témát?</a:t>
            </a:r>
          </a:p>
        </p:txBody>
      </p:sp>
      <p:sp>
        <p:nvSpPr>
          <p:cNvPr id="6" name="Téglalap 5"/>
          <p:cNvSpPr/>
          <p:nvPr/>
        </p:nvSpPr>
        <p:spPr>
          <a:xfrm>
            <a:off x="563880" y="3901440"/>
            <a:ext cx="10988040" cy="277367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71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Primitív vallások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3040"/>
            <a:ext cx="11094720" cy="5212079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hu-HU" dirty="0"/>
              <a:t>		Ősi vallások 		 törzsi („primitív”) vallások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Ősi vallások</a:t>
            </a:r>
            <a:r>
              <a:rPr lang="hu-HU" dirty="0"/>
              <a:t>: temetkezési szokások, szobrok, barlangrajzok…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A </a:t>
            </a:r>
            <a:r>
              <a:rPr lang="hu-HU" b="1" dirty="0">
                <a:solidFill>
                  <a:srgbClr val="FF0000"/>
                </a:solidFill>
              </a:rPr>
              <a:t>régészet</a:t>
            </a:r>
            <a:r>
              <a:rPr lang="hu-HU" dirty="0"/>
              <a:t> mint </a:t>
            </a:r>
            <a:r>
              <a:rPr lang="hu-HU" dirty="0" err="1"/>
              <a:t>interpretatív</a:t>
            </a:r>
            <a:r>
              <a:rPr lang="hu-HU" dirty="0"/>
              <a:t> (</a:t>
            </a: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i folyamatra épülő) tudomány.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Törzsi szokások</a:t>
            </a:r>
            <a:r>
              <a:rPr lang="hu-HU" dirty="0"/>
              <a:t>: 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FF0000"/>
                </a:solidFill>
              </a:rPr>
              <a:t>Etnológia, antropológia</a:t>
            </a:r>
            <a:r>
              <a:rPr lang="hu-HU" b="1" dirty="0"/>
              <a:t>, </a:t>
            </a:r>
            <a:r>
              <a:rPr lang="hu-HU" i="1" dirty="0" err="1"/>
              <a:t>Völkerkunde</a:t>
            </a:r>
            <a:r>
              <a:rPr lang="hu-HU" i="1" dirty="0"/>
              <a:t>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Résztvevő megfigyelés </a:t>
            </a:r>
            <a:r>
              <a:rPr lang="hu-HU" dirty="0"/>
              <a:t>(vö. </a:t>
            </a:r>
            <a:r>
              <a:rPr lang="hu-HU" dirty="0" err="1"/>
              <a:t>Bronisław</a:t>
            </a:r>
            <a:r>
              <a:rPr lang="hu-HU" dirty="0"/>
              <a:t> </a:t>
            </a:r>
            <a:r>
              <a:rPr lang="hu-HU" u="sng" dirty="0" err="1"/>
              <a:t>Malinowski</a:t>
            </a:r>
            <a:r>
              <a:rPr lang="hu-HU" dirty="0"/>
              <a:t> </a:t>
            </a:r>
            <a:r>
              <a:rPr lang="hu-HU" sz="2000" dirty="0"/>
              <a:t>[1884–1942, lengyel származású Angliában]</a:t>
            </a:r>
            <a:r>
              <a:rPr lang="hu-HU" dirty="0"/>
              <a:t>; ld. még Franz </a:t>
            </a:r>
            <a:r>
              <a:rPr lang="hu-HU" u="sng" dirty="0" err="1"/>
              <a:t>Boas</a:t>
            </a:r>
            <a:r>
              <a:rPr lang="hu-HU" dirty="0"/>
              <a:t> </a:t>
            </a:r>
            <a:r>
              <a:rPr lang="hu-HU" sz="2000" dirty="0"/>
              <a:t>[1858–1942, németországi zsidó az USA-ban]</a:t>
            </a:r>
            <a:r>
              <a:rPr lang="hu-HU" dirty="0"/>
              <a:t>).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 (vö. </a:t>
            </a:r>
            <a:r>
              <a:rPr lang="hu-HU" dirty="0" err="1"/>
              <a:t>Clifford</a:t>
            </a:r>
            <a:r>
              <a:rPr lang="hu-HU" dirty="0"/>
              <a:t> </a:t>
            </a:r>
            <a:r>
              <a:rPr lang="hu-HU" u="sng" dirty="0" err="1"/>
              <a:t>Geertz</a:t>
            </a:r>
            <a:r>
              <a:rPr lang="hu-HU" dirty="0"/>
              <a:t> </a:t>
            </a:r>
            <a:r>
              <a:rPr lang="hu-HU" sz="2000" dirty="0"/>
              <a:t>[1926–2006, USA] </a:t>
            </a:r>
            <a:r>
              <a:rPr lang="hu-HU" sz="2000" dirty="0" err="1"/>
              <a:t>-féle</a:t>
            </a:r>
            <a:r>
              <a:rPr lang="hu-HU" sz="2000" dirty="0"/>
              <a:t> </a:t>
            </a:r>
            <a:r>
              <a:rPr lang="hu-HU" i="1" dirty="0" err="1"/>
              <a:t>szimbólikus</a:t>
            </a:r>
            <a:r>
              <a:rPr lang="hu-HU" i="1" dirty="0"/>
              <a:t> antropológia</a:t>
            </a:r>
            <a:r>
              <a:rPr lang="hu-HU" dirty="0"/>
              <a:t>: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dirty="0"/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kultúra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/>
              <a:t>egy adott közösség által szőtt „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jelentések hálója</a:t>
            </a:r>
            <a:r>
              <a:rPr lang="hu-HU" dirty="0"/>
              <a:t>”, </a:t>
            </a:r>
            <a:br>
              <a:rPr lang="hu-HU" dirty="0"/>
            </a:br>
            <a:r>
              <a:rPr lang="hu-HU" dirty="0"/>
              <a:t>és az ember ebben a „pókhálóban” vergődő állat.)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dirty="0"/>
              <a:t>A kettő közti kapcsolat:  vajon a mai „primitív” népek megfigyeléséből, értelmezéséből következtethetünk-e az ősember kultúrájára?</a:t>
            </a:r>
          </a:p>
        </p:txBody>
      </p:sp>
      <p:sp>
        <p:nvSpPr>
          <p:cNvPr id="4" name="Balra-jobbra nyíl 3"/>
          <p:cNvSpPr/>
          <p:nvPr/>
        </p:nvSpPr>
        <p:spPr>
          <a:xfrm>
            <a:off x="4693920" y="1560672"/>
            <a:ext cx="502920" cy="260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45880" y="225028"/>
            <a:ext cx="2987040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400" i="1" dirty="0"/>
              <a:t>Milyen </a:t>
            </a:r>
            <a:r>
              <a:rPr lang="hu-HU" sz="2400" b="1" dirty="0">
                <a:solidFill>
                  <a:srgbClr val="FF0000"/>
                </a:solidFill>
              </a:rPr>
              <a:t>tudományág</a:t>
            </a:r>
            <a:r>
              <a:rPr lang="hu-HU" sz="2400" i="1" dirty="0"/>
              <a:t> milyen </a:t>
            </a:r>
            <a:r>
              <a:rPr lang="hu-HU" sz="2400" b="1" dirty="0">
                <a:solidFill>
                  <a:srgbClr val="7030A0"/>
                </a:solidFill>
              </a:rPr>
              <a:t>módszertannal</a:t>
            </a:r>
            <a:r>
              <a:rPr lang="hu-HU" sz="2400" i="1" dirty="0"/>
              <a:t> közelíti meg a témát?</a:t>
            </a:r>
          </a:p>
        </p:txBody>
      </p:sp>
      <p:sp>
        <p:nvSpPr>
          <p:cNvPr id="6" name="Téglalap 5"/>
          <p:cNvSpPr/>
          <p:nvPr/>
        </p:nvSpPr>
        <p:spPr>
          <a:xfrm>
            <a:off x="563880" y="5806440"/>
            <a:ext cx="10988040" cy="86867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4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Primitív vallások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3040"/>
            <a:ext cx="11094720" cy="5212079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hu-HU" dirty="0"/>
              <a:t>		Ősi vallások 		 törzsi („primitív”) vallások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Ősi vallások</a:t>
            </a:r>
            <a:r>
              <a:rPr lang="hu-HU" dirty="0"/>
              <a:t>: temetkezési szokások, szobrok, barlangrajzok…</a:t>
            </a:r>
          </a:p>
          <a:p>
            <a:pPr lvl="1">
              <a:lnSpc>
                <a:spcPct val="95000"/>
              </a:lnSpc>
            </a:pPr>
            <a:r>
              <a:rPr lang="hu-HU" dirty="0"/>
              <a:t>A </a:t>
            </a:r>
            <a:r>
              <a:rPr lang="hu-HU" b="1" dirty="0">
                <a:solidFill>
                  <a:srgbClr val="FF0000"/>
                </a:solidFill>
              </a:rPr>
              <a:t>régészet</a:t>
            </a:r>
            <a:r>
              <a:rPr lang="hu-HU" dirty="0"/>
              <a:t> mint </a:t>
            </a:r>
            <a:r>
              <a:rPr lang="hu-HU" dirty="0" err="1"/>
              <a:t>interpretatív</a:t>
            </a:r>
            <a:r>
              <a:rPr lang="hu-HU" dirty="0"/>
              <a:t> (</a:t>
            </a: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i folyamatra épülő) tudomány.</a:t>
            </a:r>
          </a:p>
          <a:p>
            <a:pPr>
              <a:lnSpc>
                <a:spcPct val="95000"/>
              </a:lnSpc>
            </a:pPr>
            <a:r>
              <a:rPr lang="hu-HU" u="sng" dirty="0"/>
              <a:t>Törzsi szokások</a:t>
            </a:r>
            <a:r>
              <a:rPr lang="hu-HU" dirty="0"/>
              <a:t>: 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FF0000"/>
                </a:solidFill>
              </a:rPr>
              <a:t>Etnológia, antropológia</a:t>
            </a:r>
            <a:r>
              <a:rPr lang="hu-HU" b="1" dirty="0"/>
              <a:t>, </a:t>
            </a:r>
            <a:r>
              <a:rPr lang="hu-HU" i="1" dirty="0" err="1"/>
              <a:t>Völkerkunde</a:t>
            </a:r>
            <a:r>
              <a:rPr lang="hu-HU" i="1" dirty="0"/>
              <a:t>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Résztvevő megfigyelés </a:t>
            </a:r>
            <a:r>
              <a:rPr lang="hu-HU" dirty="0"/>
              <a:t>(vö. </a:t>
            </a:r>
            <a:r>
              <a:rPr lang="hu-HU" dirty="0" err="1"/>
              <a:t>Bronisław</a:t>
            </a:r>
            <a:r>
              <a:rPr lang="hu-HU" dirty="0"/>
              <a:t> </a:t>
            </a:r>
            <a:r>
              <a:rPr lang="hu-HU" u="sng" dirty="0" err="1"/>
              <a:t>Malinowski</a:t>
            </a:r>
            <a:r>
              <a:rPr lang="hu-HU" dirty="0"/>
              <a:t> </a:t>
            </a:r>
            <a:r>
              <a:rPr lang="hu-HU" sz="2000" dirty="0"/>
              <a:t>[1884–1942, lengyel származású Angliában]</a:t>
            </a:r>
            <a:r>
              <a:rPr lang="hu-HU" dirty="0"/>
              <a:t>; ld. még Franz </a:t>
            </a:r>
            <a:r>
              <a:rPr lang="hu-HU" u="sng" dirty="0" err="1"/>
              <a:t>Boas</a:t>
            </a:r>
            <a:r>
              <a:rPr lang="hu-HU" dirty="0"/>
              <a:t> </a:t>
            </a:r>
            <a:r>
              <a:rPr lang="hu-HU" sz="2000" dirty="0"/>
              <a:t>[1858–1942, németországi zsidó az USA-ban]</a:t>
            </a:r>
            <a:r>
              <a:rPr lang="hu-HU" dirty="0"/>
              <a:t>).</a:t>
            </a:r>
          </a:p>
          <a:p>
            <a:pPr lvl="1">
              <a:lnSpc>
                <a:spcPct val="95000"/>
              </a:lnSpc>
            </a:pPr>
            <a:r>
              <a:rPr lang="hu-HU" b="1" dirty="0">
                <a:solidFill>
                  <a:srgbClr val="7030A0"/>
                </a:solidFill>
              </a:rPr>
              <a:t>Értelmezés</a:t>
            </a:r>
            <a:r>
              <a:rPr lang="hu-HU" dirty="0"/>
              <a:t> (vö. </a:t>
            </a:r>
            <a:r>
              <a:rPr lang="hu-HU" dirty="0" err="1"/>
              <a:t>Clifford</a:t>
            </a:r>
            <a:r>
              <a:rPr lang="hu-HU" dirty="0"/>
              <a:t> </a:t>
            </a:r>
            <a:r>
              <a:rPr lang="hu-HU" u="sng" dirty="0" err="1"/>
              <a:t>Geertz</a:t>
            </a:r>
            <a:r>
              <a:rPr lang="hu-HU" dirty="0"/>
              <a:t> </a:t>
            </a:r>
            <a:r>
              <a:rPr lang="hu-HU" sz="2000" dirty="0"/>
              <a:t>[1926–2006, USA] </a:t>
            </a:r>
            <a:r>
              <a:rPr lang="hu-HU" sz="2000" dirty="0" err="1"/>
              <a:t>-féle</a:t>
            </a:r>
            <a:r>
              <a:rPr lang="hu-HU" sz="2000" dirty="0"/>
              <a:t> </a:t>
            </a:r>
            <a:r>
              <a:rPr lang="hu-HU" i="1" dirty="0" err="1"/>
              <a:t>szimbólikus</a:t>
            </a:r>
            <a:r>
              <a:rPr lang="hu-HU" i="1" dirty="0"/>
              <a:t> antropológia</a:t>
            </a:r>
            <a:r>
              <a:rPr lang="hu-HU" dirty="0"/>
              <a:t>: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dirty="0"/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kultúra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/>
              <a:t>egy adott közösség által szőtt „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jelentések hálója</a:t>
            </a:r>
            <a:r>
              <a:rPr lang="hu-HU" dirty="0"/>
              <a:t>”, </a:t>
            </a:r>
            <a:br>
              <a:rPr lang="hu-HU" dirty="0"/>
            </a:br>
            <a:r>
              <a:rPr lang="hu-HU" dirty="0"/>
              <a:t>és az ember ebben a „pókhálóban” vergődő állat.)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hu-HU" dirty="0"/>
              <a:t>A kettő közti kapcsolat:  vajon a mai „primitív” népek megfigyeléséből, értelmezéséből következtethetünk-e az ősember kultúrájára?</a:t>
            </a:r>
          </a:p>
        </p:txBody>
      </p:sp>
      <p:sp>
        <p:nvSpPr>
          <p:cNvPr id="4" name="Balra-jobbra nyíl 3"/>
          <p:cNvSpPr/>
          <p:nvPr/>
        </p:nvSpPr>
        <p:spPr>
          <a:xfrm>
            <a:off x="4693920" y="1560672"/>
            <a:ext cx="502920" cy="260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45880" y="225028"/>
            <a:ext cx="2987040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400" i="1" dirty="0"/>
              <a:t>Milyen </a:t>
            </a:r>
            <a:r>
              <a:rPr lang="hu-HU" sz="2400" b="1" dirty="0">
                <a:solidFill>
                  <a:srgbClr val="FF0000"/>
                </a:solidFill>
              </a:rPr>
              <a:t>tudományág</a:t>
            </a:r>
            <a:r>
              <a:rPr lang="hu-HU" sz="2400" i="1" dirty="0"/>
              <a:t> milyen </a:t>
            </a:r>
            <a:r>
              <a:rPr lang="hu-HU" sz="2400" b="1" dirty="0">
                <a:solidFill>
                  <a:srgbClr val="7030A0"/>
                </a:solidFill>
              </a:rPr>
              <a:t>módszertannal</a:t>
            </a:r>
            <a:r>
              <a:rPr lang="hu-HU" sz="2400" i="1" dirty="0"/>
              <a:t> közelíti meg a témát?</a:t>
            </a:r>
          </a:p>
        </p:txBody>
      </p:sp>
    </p:spTree>
    <p:extLst>
      <p:ext uri="{BB962C8B-B14F-4D97-AF65-F5344CB8AC3E}">
        <p14:creationId xmlns:p14="http://schemas.microsoft.com/office/powerpoint/2010/main" val="236631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ókori kelet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24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Ókori keleti vallások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866120" cy="465137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Ókori egyiptomi vallás</a:t>
            </a:r>
          </a:p>
          <a:p>
            <a:pPr lvl="1"/>
            <a:r>
              <a:rPr lang="hu-HU" dirty="0"/>
              <a:t>I.e. 14. század, </a:t>
            </a:r>
            <a:r>
              <a:rPr lang="hu-HU" dirty="0" err="1"/>
              <a:t>Amarna-korszak</a:t>
            </a:r>
            <a:r>
              <a:rPr lang="hu-HU" dirty="0"/>
              <a:t>: Ehnaton </a:t>
            </a:r>
            <a:r>
              <a:rPr lang="hu-HU" sz="2000" dirty="0"/>
              <a:t>(</a:t>
            </a:r>
            <a:r>
              <a:rPr lang="hu-HU" sz="2000" dirty="0" err="1"/>
              <a:t>Akhenaten</a:t>
            </a:r>
            <a:r>
              <a:rPr lang="hu-HU" sz="2000" dirty="0"/>
              <a:t>)</a:t>
            </a:r>
            <a:r>
              <a:rPr lang="hu-HU" dirty="0"/>
              <a:t> reformja, </a:t>
            </a:r>
            <a:r>
              <a:rPr lang="hu-HU" dirty="0" err="1"/>
              <a:t>Aton-kultusz</a:t>
            </a:r>
            <a:endParaRPr lang="hu-HU" dirty="0"/>
          </a:p>
          <a:p>
            <a:r>
              <a:rPr lang="hu-HU" dirty="0"/>
              <a:t>Mezopotámia:</a:t>
            </a:r>
          </a:p>
          <a:p>
            <a:pPr lvl="1"/>
            <a:r>
              <a:rPr lang="hu-HU" dirty="0" err="1"/>
              <a:t>Sumerek</a:t>
            </a:r>
            <a:endParaRPr lang="hu-HU" dirty="0"/>
          </a:p>
          <a:p>
            <a:pPr lvl="1"/>
            <a:r>
              <a:rPr lang="hu-HU" dirty="0"/>
              <a:t>Akkádok</a:t>
            </a:r>
          </a:p>
          <a:p>
            <a:r>
              <a:rPr lang="hu-HU" dirty="0"/>
              <a:t>Északnyugati sémi népek:</a:t>
            </a:r>
          </a:p>
          <a:p>
            <a:pPr lvl="1"/>
            <a:r>
              <a:rPr lang="hu-HU" dirty="0"/>
              <a:t>Kánaán</a:t>
            </a:r>
          </a:p>
          <a:p>
            <a:pPr lvl="1"/>
            <a:r>
              <a:rPr lang="hu-HU" dirty="0"/>
              <a:t>Ugarit, </a:t>
            </a:r>
          </a:p>
          <a:p>
            <a:pPr lvl="1"/>
            <a:r>
              <a:rPr lang="hu-HU" dirty="0"/>
              <a:t>Fönícia, </a:t>
            </a:r>
          </a:p>
          <a:p>
            <a:pPr lvl="1"/>
            <a:r>
              <a:rPr lang="hu-HU" dirty="0" err="1"/>
              <a:t>Moáb</a:t>
            </a:r>
            <a:r>
              <a:rPr lang="hu-HU" dirty="0"/>
              <a:t> és </a:t>
            </a:r>
            <a:r>
              <a:rPr lang="hu-HU" dirty="0" err="1"/>
              <a:t>Edom</a:t>
            </a:r>
            <a:r>
              <a:rPr lang="hu-HU" dirty="0"/>
              <a:t>...</a:t>
            </a:r>
          </a:p>
          <a:p>
            <a:r>
              <a:rPr lang="hu-HU" dirty="0" err="1"/>
              <a:t>Filiszteusok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098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3064</Words>
  <Application>Microsoft Office PowerPoint</Application>
  <PresentationFormat>Szélesvásznú</PresentationFormat>
  <Paragraphs>261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StarSymbol</vt:lpstr>
      <vt:lpstr>Times New Roman</vt:lpstr>
      <vt:lpstr>Times-Bold</vt:lpstr>
      <vt:lpstr>Wingdings</vt:lpstr>
      <vt:lpstr>Office-téma</vt:lpstr>
      <vt:lpstr>Bevezetés a vallástudományba  9. Egyes vallások története</vt:lpstr>
      <vt:lpstr>Félévvégi írásbeli vizsga</vt:lpstr>
      <vt:lpstr>Vallások történeti típusai</vt:lpstr>
      <vt:lpstr>Vallások típusai?</vt:lpstr>
      <vt:lpstr>1. Primitív vallások</vt:lpstr>
      <vt:lpstr>1. Primitív vallások</vt:lpstr>
      <vt:lpstr>1. Primitív vallások</vt:lpstr>
      <vt:lpstr>Az ókori kelet</vt:lpstr>
      <vt:lpstr>2. Ókori keleti vallások</vt:lpstr>
      <vt:lpstr>A Közel-Kelet nyelvei az i. e. 2. évezred vége felé</vt:lpstr>
      <vt:lpstr>A sémi nyelvek családfája   (leegyszerűsítve)</vt:lpstr>
      <vt:lpstr>PowerPoint-bemutató</vt:lpstr>
      <vt:lpstr>Írástörténet: Joseph Naveh 1982 vs.  Benjamin Sass 2005</vt:lpstr>
      <vt:lpstr>Az északnyugati sémi nyelvi kontinuum</vt:lpstr>
      <vt:lpstr>Ugarit</vt:lpstr>
      <vt:lpstr>Ugarit</vt:lpstr>
      <vt:lpstr>PowerPoint-bemutató</vt:lpstr>
      <vt:lpstr>PowerPoint-bemutató</vt:lpstr>
      <vt:lpstr>PowerPoint-bemutató</vt:lpstr>
      <vt:lpstr>PowerPoint-bemutató</vt:lpstr>
      <vt:lpstr>A bibliai izraelita vallás történeti kontextusban</vt:lpstr>
      <vt:lpstr>A bibliai izraelita vallás történeti kontextusban</vt:lpstr>
      <vt:lpstr>További vallástörténet — kulcsszavakban</vt:lpstr>
      <vt:lpstr>Nagy fordulatok a vallástörténetben:  az ún. „axiális korszak”</vt:lpstr>
      <vt:lpstr>Nagy fordulatok a vallástörténetben: modernitás</vt:lpstr>
      <vt:lpstr>3. Késő-antik vallások:  ami a zsidóság kutatása szempontjából fontos.</vt:lpstr>
      <vt:lpstr>4. „Világvallások”</vt:lpstr>
      <vt:lpstr>5. Mai vallásosság</vt:lpstr>
      <vt:lpstr>Köszönöm az egész féléves  figyelmüket, munkájukat,  és viszlát a vizsgán!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birot</dc:creator>
  <cp:lastModifiedBy>Biró Tamás</cp:lastModifiedBy>
  <cp:revision>453</cp:revision>
  <dcterms:created xsi:type="dcterms:W3CDTF">2014-09-22T10:01:53Z</dcterms:created>
  <dcterms:modified xsi:type="dcterms:W3CDTF">2023-05-16T12:25:15Z</dcterms:modified>
</cp:coreProperties>
</file>